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0" r:id="rId4"/>
    <p:sldMasterId id="2147483761" r:id="rId5"/>
    <p:sldMasterId id="21474837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Play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font" Target="fonts/Play-regular.fntdata"/><Relationship Id="rId21" Type="http://schemas.openxmlformats.org/officeDocument/2006/relationships/font" Target="fonts/Play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336e6aaad7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g336e6aaad7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336e6aaad74_0_7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g336e6aaad74_0_7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36e6aaad74_0_77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g336e6aaad74_0_77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336e6aaad74_0_8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g336e6aaad74_0_8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336e6aaad74_0_10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g336e6aaad74_0_10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336e6aaad74_0_15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g336e6aaad74_0_15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336e6aaad74_0_20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g336e6aaad74_0_20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36e6aaad74_0_40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g336e6aaad74_0_40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36e6aaad74_0_25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g336e6aaad74_0_25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336e6aaad74_0_5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336e6aaad74_0_5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36e6aaad74_0_30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g336e6aaad74_0_30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36e6aaad74_0_6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g336e6aaad74_0_6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(android) ">
  <p:cSld name="Увеличенный мокап телефона (android) 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6626" y="382981"/>
            <a:ext cx="3071277" cy="6430486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103"/>
          <p:cNvSpPr/>
          <p:nvPr>
            <p:ph idx="2" type="pic"/>
          </p:nvPr>
        </p:nvSpPr>
        <p:spPr>
          <a:xfrm>
            <a:off x="5455732" y="860083"/>
            <a:ext cx="2593200" cy="5490300"/>
          </a:xfrm>
          <a:prstGeom prst="roundRect">
            <a:avLst>
              <a:gd fmla="val 8360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10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0" name="Google Shape;970;p103"/>
          <p:cNvSpPr txBox="1"/>
          <p:nvPr>
            <p:ph idx="1" type="body"/>
          </p:nvPr>
        </p:nvSpPr>
        <p:spPr>
          <a:xfrm>
            <a:off x="503636" y="1541978"/>
            <a:ext cx="406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1" name="Google Shape;971;p103"/>
          <p:cNvSpPr txBox="1"/>
          <p:nvPr>
            <p:ph type="title"/>
          </p:nvPr>
        </p:nvSpPr>
        <p:spPr>
          <a:xfrm>
            <a:off x="508001" y="519113"/>
            <a:ext cx="4068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Мокап телефона ">
  <p:cSld name="1_Мокап телефона 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6816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0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5" name="Google Shape;975;p104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6" name="Google Shape;976;p104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7" name="Google Shape;977;p104"/>
          <p:cNvSpPr/>
          <p:nvPr>
            <p:ph idx="2" type="pic"/>
          </p:nvPr>
        </p:nvSpPr>
        <p:spPr>
          <a:xfrm>
            <a:off x="5963368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1)">
  <p:cSld name="Два мокапа телефона (1)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0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0" name="Google Shape;980;p105"/>
          <p:cNvSpPr txBox="1"/>
          <p:nvPr>
            <p:ph idx="1" type="body"/>
          </p:nvPr>
        </p:nvSpPr>
        <p:spPr>
          <a:xfrm>
            <a:off x="503636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1" name="Google Shape;981;p105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82" name="Google Shape;98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232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105"/>
          <p:cNvSpPr/>
          <p:nvPr>
            <p:ph idx="2" type="pic"/>
          </p:nvPr>
        </p:nvSpPr>
        <p:spPr>
          <a:xfrm>
            <a:off x="4630784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984" name="Google Shape;98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0617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05"/>
          <p:cNvSpPr/>
          <p:nvPr>
            <p:ph idx="3" type="pic"/>
          </p:nvPr>
        </p:nvSpPr>
        <p:spPr>
          <a:xfrm>
            <a:off x="6737169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2)">
  <p:cSld name="Два мокапа телефона (2)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0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8" name="Google Shape;988;p106"/>
          <p:cNvSpPr txBox="1"/>
          <p:nvPr>
            <p:ph idx="1" type="body"/>
          </p:nvPr>
        </p:nvSpPr>
        <p:spPr>
          <a:xfrm>
            <a:off x="5137549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9" name="Google Shape;989;p106"/>
          <p:cNvSpPr txBox="1"/>
          <p:nvPr>
            <p:ph type="title"/>
          </p:nvPr>
        </p:nvSpPr>
        <p:spPr>
          <a:xfrm>
            <a:off x="5141914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90" name="Google Shape;99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809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106"/>
          <p:cNvSpPr/>
          <p:nvPr>
            <p:ph idx="2" type="pic"/>
          </p:nvPr>
        </p:nvSpPr>
        <p:spPr>
          <a:xfrm>
            <a:off x="594361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992" name="Google Shape;992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24194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106"/>
          <p:cNvSpPr/>
          <p:nvPr>
            <p:ph idx="3" type="pic"/>
          </p:nvPr>
        </p:nvSpPr>
        <p:spPr>
          <a:xfrm>
            <a:off x="2700746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">
  <p:cSld name="Увеличенный мокап телефона 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04625" y="251893"/>
            <a:ext cx="3372592" cy="6364664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07"/>
          <p:cNvSpPr/>
          <p:nvPr>
            <p:ph idx="2" type="pic"/>
          </p:nvPr>
        </p:nvSpPr>
        <p:spPr>
          <a:xfrm>
            <a:off x="5598996" y="645575"/>
            <a:ext cx="2580900" cy="55854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7" name="Google Shape;997;p10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8" name="Google Shape;998;p107"/>
          <p:cNvSpPr txBox="1"/>
          <p:nvPr>
            <p:ph idx="1" type="body"/>
          </p:nvPr>
        </p:nvSpPr>
        <p:spPr>
          <a:xfrm>
            <a:off x="503636" y="1541978"/>
            <a:ext cx="406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107"/>
          <p:cNvSpPr txBox="1"/>
          <p:nvPr>
            <p:ph type="title"/>
          </p:nvPr>
        </p:nvSpPr>
        <p:spPr>
          <a:xfrm>
            <a:off x="508001" y="519113"/>
            <a:ext cx="4068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шот (16:9)">
  <p:cSld name="Скриншот (16:9)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08"/>
          <p:cNvSpPr/>
          <p:nvPr>
            <p:ph idx="2" type="pic"/>
          </p:nvPr>
        </p:nvSpPr>
        <p:spPr>
          <a:xfrm>
            <a:off x="4253310" y="1562404"/>
            <a:ext cx="4399800" cy="26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pic>
        <p:nvPicPr>
          <p:cNvPr id="1002" name="Google Shape;100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7675" y="1329929"/>
            <a:ext cx="4401739" cy="2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10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4" name="Google Shape;1004;p108"/>
          <p:cNvSpPr txBox="1"/>
          <p:nvPr>
            <p:ph idx="1" type="body"/>
          </p:nvPr>
        </p:nvSpPr>
        <p:spPr>
          <a:xfrm>
            <a:off x="503636" y="132992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5" name="Google Shape;1005;p108"/>
          <p:cNvSpPr txBox="1"/>
          <p:nvPr>
            <p:ph type="title"/>
          </p:nvPr>
        </p:nvSpPr>
        <p:spPr>
          <a:xfrm>
            <a:off x="508000" y="519113"/>
            <a:ext cx="8151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">
  <p:cSld name="1 фото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0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08" name="Google Shape;1008;p109"/>
          <p:cNvSpPr txBox="1"/>
          <p:nvPr>
            <p:ph idx="11" type="ftr"/>
          </p:nvPr>
        </p:nvSpPr>
        <p:spPr>
          <a:xfrm>
            <a:off x="503636" y="125986"/>
            <a:ext cx="34971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9" name="Google Shape;1009;p109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0" name="Google Shape;1010;p109"/>
          <p:cNvSpPr txBox="1"/>
          <p:nvPr>
            <p:ph idx="1" type="body"/>
          </p:nvPr>
        </p:nvSpPr>
        <p:spPr>
          <a:xfrm>
            <a:off x="503636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 фото">
  <p:cSld name="1_1 фото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10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13" name="Google Shape;1013;p110"/>
          <p:cNvSpPr txBox="1"/>
          <p:nvPr>
            <p:ph type="title"/>
          </p:nvPr>
        </p:nvSpPr>
        <p:spPr>
          <a:xfrm>
            <a:off x="5152628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4" name="Google Shape;1014;p110"/>
          <p:cNvSpPr txBox="1"/>
          <p:nvPr>
            <p:ph idx="1" type="body"/>
          </p:nvPr>
        </p:nvSpPr>
        <p:spPr>
          <a:xfrm>
            <a:off x="5148263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 + подпись">
  <p:cSld name="1 фото + подпись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11"/>
          <p:cNvSpPr/>
          <p:nvPr>
            <p:ph idx="2" type="pic"/>
          </p:nvPr>
        </p:nvSpPr>
        <p:spPr>
          <a:xfrm>
            <a:off x="4572000" y="519113"/>
            <a:ext cx="4077900" cy="31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17" name="Google Shape;1017;p111"/>
          <p:cNvSpPr txBox="1"/>
          <p:nvPr>
            <p:ph idx="1" type="body"/>
          </p:nvPr>
        </p:nvSpPr>
        <p:spPr>
          <a:xfrm>
            <a:off x="4572000" y="3860411"/>
            <a:ext cx="40875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p111"/>
          <p:cNvSpPr txBox="1"/>
          <p:nvPr>
            <p:ph idx="3" type="body"/>
          </p:nvPr>
        </p:nvSpPr>
        <p:spPr>
          <a:xfrm>
            <a:off x="4572000" y="4164806"/>
            <a:ext cx="40875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p11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0" name="Google Shape;1020;p111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1" name="Google Shape;1021;p111"/>
          <p:cNvSpPr txBox="1"/>
          <p:nvPr>
            <p:ph idx="4" type="body"/>
          </p:nvPr>
        </p:nvSpPr>
        <p:spPr>
          <a:xfrm>
            <a:off x="503636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в кружке">
  <p:cSld name="Фото в кружке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12"/>
          <p:cNvSpPr/>
          <p:nvPr>
            <p:ph idx="2" type="pic"/>
          </p:nvPr>
        </p:nvSpPr>
        <p:spPr>
          <a:xfrm>
            <a:off x="1206062" y="1329928"/>
            <a:ext cx="2367300" cy="23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24" name="Google Shape;1024;p112"/>
          <p:cNvSpPr txBox="1"/>
          <p:nvPr>
            <p:ph type="title"/>
          </p:nvPr>
        </p:nvSpPr>
        <p:spPr>
          <a:xfrm>
            <a:off x="4005263" y="1650891"/>
            <a:ext cx="3669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5" name="Google Shape;1025;p112"/>
          <p:cNvSpPr txBox="1"/>
          <p:nvPr>
            <p:ph idx="1" type="body"/>
          </p:nvPr>
        </p:nvSpPr>
        <p:spPr>
          <a:xfrm>
            <a:off x="4003199" y="2580873"/>
            <a:ext cx="3670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6" name="Google Shape;1026;p11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сообществ">
  <p:cSld name="16 сообществ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13"/>
          <p:cNvSpPr/>
          <p:nvPr>
            <p:ph idx="2" type="pic"/>
          </p:nvPr>
        </p:nvSpPr>
        <p:spPr>
          <a:xfrm>
            <a:off x="4012298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29" name="Google Shape;1029;p113"/>
          <p:cNvSpPr/>
          <p:nvPr>
            <p:ph idx="3" type="pic"/>
          </p:nvPr>
        </p:nvSpPr>
        <p:spPr>
          <a:xfrm>
            <a:off x="5212970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113"/>
          <p:cNvSpPr/>
          <p:nvPr>
            <p:ph idx="4" type="pic"/>
          </p:nvPr>
        </p:nvSpPr>
        <p:spPr>
          <a:xfrm>
            <a:off x="6383398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113"/>
          <p:cNvSpPr/>
          <p:nvPr>
            <p:ph idx="5" type="pic"/>
          </p:nvPr>
        </p:nvSpPr>
        <p:spPr>
          <a:xfrm>
            <a:off x="7584071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113"/>
          <p:cNvSpPr/>
          <p:nvPr>
            <p:ph idx="6" type="pic"/>
          </p:nvPr>
        </p:nvSpPr>
        <p:spPr>
          <a:xfrm>
            <a:off x="4012298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113"/>
          <p:cNvSpPr/>
          <p:nvPr>
            <p:ph idx="7" type="pic"/>
          </p:nvPr>
        </p:nvSpPr>
        <p:spPr>
          <a:xfrm>
            <a:off x="5212970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p113"/>
          <p:cNvSpPr/>
          <p:nvPr>
            <p:ph idx="8" type="pic"/>
          </p:nvPr>
        </p:nvSpPr>
        <p:spPr>
          <a:xfrm>
            <a:off x="6383398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p113"/>
          <p:cNvSpPr/>
          <p:nvPr>
            <p:ph idx="9" type="pic"/>
          </p:nvPr>
        </p:nvSpPr>
        <p:spPr>
          <a:xfrm>
            <a:off x="7584071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p113"/>
          <p:cNvSpPr/>
          <p:nvPr>
            <p:ph idx="13" type="pic"/>
          </p:nvPr>
        </p:nvSpPr>
        <p:spPr>
          <a:xfrm>
            <a:off x="4012298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113"/>
          <p:cNvSpPr/>
          <p:nvPr>
            <p:ph idx="14" type="pic"/>
          </p:nvPr>
        </p:nvSpPr>
        <p:spPr>
          <a:xfrm>
            <a:off x="5212970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8" name="Google Shape;1038;p113"/>
          <p:cNvSpPr/>
          <p:nvPr>
            <p:ph idx="15" type="pic"/>
          </p:nvPr>
        </p:nvSpPr>
        <p:spPr>
          <a:xfrm>
            <a:off x="6383398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39" name="Google Shape;1039;p113"/>
          <p:cNvSpPr/>
          <p:nvPr>
            <p:ph idx="16" type="pic"/>
          </p:nvPr>
        </p:nvSpPr>
        <p:spPr>
          <a:xfrm>
            <a:off x="7584071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113"/>
          <p:cNvSpPr/>
          <p:nvPr>
            <p:ph idx="17" type="pic"/>
          </p:nvPr>
        </p:nvSpPr>
        <p:spPr>
          <a:xfrm>
            <a:off x="4012298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41" name="Google Shape;1041;p113"/>
          <p:cNvSpPr/>
          <p:nvPr>
            <p:ph idx="18" type="pic"/>
          </p:nvPr>
        </p:nvSpPr>
        <p:spPr>
          <a:xfrm>
            <a:off x="5212970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42" name="Google Shape;1042;p113"/>
          <p:cNvSpPr/>
          <p:nvPr>
            <p:ph idx="19" type="pic"/>
          </p:nvPr>
        </p:nvSpPr>
        <p:spPr>
          <a:xfrm>
            <a:off x="6383398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113"/>
          <p:cNvSpPr/>
          <p:nvPr>
            <p:ph idx="20" type="pic"/>
          </p:nvPr>
        </p:nvSpPr>
        <p:spPr>
          <a:xfrm>
            <a:off x="7584071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044" name="Google Shape;1044;p113"/>
          <p:cNvSpPr txBox="1"/>
          <p:nvPr>
            <p:ph idx="1" type="body"/>
          </p:nvPr>
        </p:nvSpPr>
        <p:spPr>
          <a:xfrm>
            <a:off x="503635" y="1913210"/>
            <a:ext cx="25290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5" name="Google Shape;1045;p11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6" name="Google Shape;1046;p113"/>
          <p:cNvSpPr txBox="1"/>
          <p:nvPr>
            <p:ph type="title"/>
          </p:nvPr>
        </p:nvSpPr>
        <p:spPr>
          <a:xfrm>
            <a:off x="508001" y="519112"/>
            <a:ext cx="2524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Финальный с QR + подпись">
  <p:cSld name="1_Финальный с QR + подпись">
    <p:bg>
      <p:bgPr>
        <a:solidFill>
          <a:schemeClr val="accent1"/>
        </a:solidFill>
      </p:bgPr>
    </p:bg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14"/>
          <p:cNvSpPr txBox="1"/>
          <p:nvPr>
            <p:ph type="title"/>
          </p:nvPr>
        </p:nvSpPr>
        <p:spPr>
          <a:xfrm>
            <a:off x="465535" y="2793662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9" name="Google Shape;1049;p114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sp>
        <p:nvSpPr>
          <p:cNvPr id="1050" name="Google Shape;1050;p114"/>
          <p:cNvSpPr txBox="1"/>
          <p:nvPr>
            <p:ph idx="1" type="body"/>
          </p:nvPr>
        </p:nvSpPr>
        <p:spPr>
          <a:xfrm>
            <a:off x="494110" y="4381500"/>
            <a:ext cx="4077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051" name="Google Shape;1051;p114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1052" name="Google Shape;1052;p114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4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4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4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4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4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4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4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4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4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4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4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image" type="tx">
  <p:cSld name="TITLE_AND_BODY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15"/>
          <p:cNvSpPr txBox="1"/>
          <p:nvPr>
            <p:ph type="title"/>
          </p:nvPr>
        </p:nvSpPr>
        <p:spPr>
          <a:xfrm>
            <a:off x="208260" y="115582"/>
            <a:ext cx="82698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Pla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9pPr>
          </a:lstStyle>
          <a:p/>
        </p:txBody>
      </p:sp>
      <p:sp>
        <p:nvSpPr>
          <p:cNvPr id="1066" name="Google Shape;1066;p115"/>
          <p:cNvSpPr txBox="1"/>
          <p:nvPr>
            <p:ph idx="1" type="body"/>
          </p:nvPr>
        </p:nvSpPr>
        <p:spPr>
          <a:xfrm>
            <a:off x="208260" y="775029"/>
            <a:ext cx="4029000" cy="4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9pPr>
          </a:lstStyle>
          <a:p/>
        </p:txBody>
      </p:sp>
      <p:sp>
        <p:nvSpPr>
          <p:cNvPr id="1067" name="Google Shape;1067;p115"/>
          <p:cNvSpPr txBox="1"/>
          <p:nvPr>
            <p:ph idx="12" type="sldNum"/>
          </p:nvPr>
        </p:nvSpPr>
        <p:spPr>
          <a:xfrm>
            <a:off x="8621457" y="277010"/>
            <a:ext cx="388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00" lIns="14300" spcFirstLastPara="1" rIns="14300" wrap="square" tIns="143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68" name="Google Shape;1068;p115"/>
          <p:cNvSpPr/>
          <p:nvPr>
            <p:ph idx="2" type="pic"/>
          </p:nvPr>
        </p:nvSpPr>
        <p:spPr>
          <a:xfrm>
            <a:off x="4448928" y="775029"/>
            <a:ext cx="4029000" cy="416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-249" l="3707" r="0" t="250"/>
          <a:stretch/>
        </p:blipFill>
        <p:spPr>
          <a:xfrm>
            <a:off x="1668797" y="12703"/>
            <a:ext cx="7475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94110" y="2480579"/>
            <a:ext cx="766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466696" y="789157"/>
            <a:ext cx="76653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4" name="Google Shape;54;p13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p13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228600" y="914400"/>
            <a:ext cx="56142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36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177775" y="2556375"/>
            <a:ext cx="56649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rmAutofit/>
          </a:bodyPr>
          <a:lstStyle>
            <a:lvl1pPr lv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lvl="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556784" y="4749851"/>
            <a:ext cx="548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spAutoFit/>
          </a:bodyPr>
          <a:lstStyle>
            <a:lvl1pPr indent="0" lvl="0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">
  <p:cSld name="Заголовок + список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0" y="519113"/>
            <a:ext cx="40779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type="title"/>
          </p:nvPr>
        </p:nvSpPr>
        <p:spPr>
          <a:xfrm>
            <a:off x="508001" y="519113"/>
            <a:ext cx="3874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раздела">
  <p:cSld name="Титульный слайд раздела"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22" name="Google Shape;122;p19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123" name="Google Shape;123;p19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image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208260" y="115582"/>
            <a:ext cx="82698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Pla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208260" y="775029"/>
            <a:ext cx="4029000" cy="4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621457" y="277010"/>
            <a:ext cx="388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00" lIns="14300" spcFirstLastPara="1" rIns="14300" wrap="square" tIns="143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9" name="Google Shape;139;p20"/>
          <p:cNvSpPr/>
          <p:nvPr>
            <p:ph idx="2" type="pic"/>
          </p:nvPr>
        </p:nvSpPr>
        <p:spPr>
          <a:xfrm>
            <a:off x="4448928" y="775029"/>
            <a:ext cx="4029000" cy="416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лайд">
  <p:cSld name="Финальный слайд"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465535" y="437488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42" name="Google Shape;142;p21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143" name="Google Shape;143;p21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144" name="Google Shape;144;p21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1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21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1"/>
          <p:cNvGrpSpPr/>
          <p:nvPr/>
        </p:nvGrpSpPr>
        <p:grpSpPr>
          <a:xfrm>
            <a:off x="4836702" y="-85"/>
            <a:ext cx="4259938" cy="5143288"/>
            <a:chOff x="13083669" y="1592300"/>
            <a:chExt cx="3266072" cy="3943332"/>
          </a:xfrm>
        </p:grpSpPr>
        <p:sp>
          <p:nvSpPr>
            <p:cNvPr id="148" name="Google Shape;148;p21"/>
            <p:cNvSpPr/>
            <p:nvPr/>
          </p:nvSpPr>
          <p:spPr>
            <a:xfrm>
              <a:off x="13083669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19" y="0"/>
                  </a:moveTo>
                  <a:cubicBezTo>
                    <a:pt x="209853" y="314769"/>
                    <a:pt x="375998" y="591408"/>
                    <a:pt x="610935" y="788669"/>
                  </a:cubicBezTo>
                  <a:lnTo>
                    <a:pt x="390077" y="788669"/>
                  </a:lnTo>
                  <a:cubicBezTo>
                    <a:pt x="188097" y="575752"/>
                    <a:pt x="48350" y="303133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3968716" y="1592300"/>
              <a:ext cx="610930" cy="788668"/>
            </a:xfrm>
            <a:custGeom>
              <a:rect b="b" l="l" r="r" t="t"/>
              <a:pathLst>
                <a:path extrusionOk="0" h="788668" w="610930">
                  <a:moveTo>
                    <a:pt x="153716" y="0"/>
                  </a:moveTo>
                  <a:cubicBezTo>
                    <a:pt x="209853" y="314769"/>
                    <a:pt x="375994" y="591408"/>
                    <a:pt x="610930" y="788669"/>
                  </a:cubicBezTo>
                  <a:lnTo>
                    <a:pt x="390078" y="788669"/>
                  </a:lnTo>
                  <a:cubicBezTo>
                    <a:pt x="188095" y="575752"/>
                    <a:pt x="48349" y="303133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14853745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20" y="0"/>
                  </a:moveTo>
                  <a:cubicBezTo>
                    <a:pt x="209849" y="314769"/>
                    <a:pt x="375999" y="591408"/>
                    <a:pt x="610935" y="788669"/>
                  </a:cubicBezTo>
                  <a:lnTo>
                    <a:pt x="390074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15738807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20" y="0"/>
                  </a:moveTo>
                  <a:cubicBezTo>
                    <a:pt x="209858" y="314769"/>
                    <a:pt x="375999" y="591408"/>
                    <a:pt x="610935" y="788669"/>
                  </a:cubicBezTo>
                  <a:lnTo>
                    <a:pt x="390083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13083669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19" y="0"/>
                  </a:moveTo>
                  <a:cubicBezTo>
                    <a:pt x="209853" y="314764"/>
                    <a:pt x="375998" y="591405"/>
                    <a:pt x="610935" y="788671"/>
                  </a:cubicBezTo>
                  <a:lnTo>
                    <a:pt x="390077" y="788671"/>
                  </a:lnTo>
                  <a:cubicBezTo>
                    <a:pt x="188097" y="575749"/>
                    <a:pt x="48350" y="303134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13968716" y="2380938"/>
              <a:ext cx="610930" cy="788671"/>
            </a:xfrm>
            <a:custGeom>
              <a:rect b="b" l="l" r="r" t="t"/>
              <a:pathLst>
                <a:path extrusionOk="0" h="788671" w="610930">
                  <a:moveTo>
                    <a:pt x="153716" y="0"/>
                  </a:moveTo>
                  <a:cubicBezTo>
                    <a:pt x="209853" y="314764"/>
                    <a:pt x="375994" y="591405"/>
                    <a:pt x="610930" y="788671"/>
                  </a:cubicBezTo>
                  <a:lnTo>
                    <a:pt x="390078" y="788671"/>
                  </a:lnTo>
                  <a:cubicBezTo>
                    <a:pt x="188095" y="575749"/>
                    <a:pt x="48349" y="303134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14853745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20" y="0"/>
                  </a:moveTo>
                  <a:cubicBezTo>
                    <a:pt x="209849" y="314764"/>
                    <a:pt x="375999" y="591405"/>
                    <a:pt x="610935" y="788671"/>
                  </a:cubicBezTo>
                  <a:lnTo>
                    <a:pt x="390074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15738807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20" y="0"/>
                  </a:moveTo>
                  <a:cubicBezTo>
                    <a:pt x="209858" y="314764"/>
                    <a:pt x="375999" y="591405"/>
                    <a:pt x="610935" y="788671"/>
                  </a:cubicBezTo>
                  <a:lnTo>
                    <a:pt x="390083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13083669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19" y="0"/>
                  </a:moveTo>
                  <a:cubicBezTo>
                    <a:pt x="209853" y="314777"/>
                    <a:pt x="375998" y="591418"/>
                    <a:pt x="610935" y="788674"/>
                  </a:cubicBezTo>
                  <a:lnTo>
                    <a:pt x="390077" y="788674"/>
                  </a:lnTo>
                  <a:cubicBezTo>
                    <a:pt x="188097" y="575752"/>
                    <a:pt x="48350" y="303137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13968716" y="3169610"/>
              <a:ext cx="610930" cy="788674"/>
            </a:xfrm>
            <a:custGeom>
              <a:rect b="b" l="l" r="r" t="t"/>
              <a:pathLst>
                <a:path extrusionOk="0" h="788674" w="610930">
                  <a:moveTo>
                    <a:pt x="153716" y="0"/>
                  </a:moveTo>
                  <a:cubicBezTo>
                    <a:pt x="209853" y="314777"/>
                    <a:pt x="375994" y="591418"/>
                    <a:pt x="610930" y="788674"/>
                  </a:cubicBezTo>
                  <a:lnTo>
                    <a:pt x="390078" y="788674"/>
                  </a:lnTo>
                  <a:cubicBezTo>
                    <a:pt x="188095" y="575752"/>
                    <a:pt x="48349" y="303137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14853745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20" y="0"/>
                  </a:moveTo>
                  <a:cubicBezTo>
                    <a:pt x="209849" y="314777"/>
                    <a:pt x="375999" y="591418"/>
                    <a:pt x="610935" y="788674"/>
                  </a:cubicBezTo>
                  <a:lnTo>
                    <a:pt x="390074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5738807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20" y="0"/>
                  </a:moveTo>
                  <a:cubicBezTo>
                    <a:pt x="209858" y="314777"/>
                    <a:pt x="375999" y="591418"/>
                    <a:pt x="610935" y="788674"/>
                  </a:cubicBezTo>
                  <a:lnTo>
                    <a:pt x="390083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3083669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13968716" y="3958294"/>
              <a:ext cx="610930" cy="788664"/>
            </a:xfrm>
            <a:custGeom>
              <a:rect b="b" l="l" r="r" t="t"/>
              <a:pathLst>
                <a:path extrusionOk="0" h="788664" w="61093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4853745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5738807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13083669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3968716" y="4746968"/>
              <a:ext cx="610930" cy="788664"/>
            </a:xfrm>
            <a:custGeom>
              <a:rect b="b" l="l" r="r" t="t"/>
              <a:pathLst>
                <a:path extrusionOk="0" h="788664" w="61093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14853745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5738807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page v1">
  <p:cSld name="Last page v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459239" y="501826"/>
            <a:ext cx="57798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r>
              <a:rPr b="1" i="0" lang="ru" sz="38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Голосуйте за мой доклад</a:t>
            </a:r>
            <a:endParaRPr b="1" i="0" sz="5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0" name="Google Shape;170;p22"/>
          <p:cNvSpPr/>
          <p:nvPr>
            <p:ph idx="2" type="pic"/>
          </p:nvPr>
        </p:nvSpPr>
        <p:spPr>
          <a:xfrm>
            <a:off x="6669357" y="555150"/>
            <a:ext cx="1952100" cy="20166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8621457" y="277010"/>
            <a:ext cx="388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00" lIns="14300" spcFirstLastPara="1" rIns="14300" wrap="square" tIns="143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solidFill>
          <a:schemeClr val="accen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 rotWithShape="1">
          <a:blip r:embed="rId2">
            <a:alphaModFix/>
          </a:blip>
          <a:srcRect b="-249" l="3707" r="0" t="250"/>
          <a:stretch/>
        </p:blipFill>
        <p:spPr>
          <a:xfrm>
            <a:off x="1668797" y="12703"/>
            <a:ext cx="7475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494110" y="2480579"/>
            <a:ext cx="766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type="title"/>
          </p:nvPr>
        </p:nvSpPr>
        <p:spPr>
          <a:xfrm>
            <a:off x="466696" y="789157"/>
            <a:ext cx="76653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76" name="Google Shape;176;p23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177" name="Google Shape;177;p23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178" name="Google Shape;178;p23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" name="Google Shape;180;p23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494110" y="2480579"/>
            <a:ext cx="766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type="title"/>
          </p:nvPr>
        </p:nvSpPr>
        <p:spPr>
          <a:xfrm>
            <a:off x="466696" y="789157"/>
            <a:ext cx="76653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84" name="Google Shape;184;p24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185" name="Google Shape;185;p24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186" name="Google Shape;186;p24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" name="Google Shape;188;p24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 раздела">
  <p:cSld name="2_Титульный слайд раздела">
    <p:bg>
      <p:bgPr>
        <a:solidFill>
          <a:schemeClr val="accen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91" name="Google Shape;191;p25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192" name="Google Shape;192;p25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 раздела">
  <p:cSld name="3_Титульный слайд раздела"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6" name="Google Shape;206;p26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 раздела">
  <p:cSld name="1_Титульный слайд раздела"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кцент">
  <p:cSld name="Акцент"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1499563" y="2228964"/>
            <a:ext cx="6144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одержание">
  <p:cSld name="Содержание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508001" y="519113"/>
            <a:ext cx="2011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3032522" y="519113"/>
            <a:ext cx="5617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  <a:defRPr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5" name="Google Shape;215;p3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Содержание">
  <p:cSld name="1_Содержание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/>
          <p:nvPr>
            <p:ph idx="2" type="pic"/>
          </p:nvPr>
        </p:nvSpPr>
        <p:spPr>
          <a:xfrm>
            <a:off x="6084094" y="0"/>
            <a:ext cx="306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1"/>
          <p:cNvSpPr txBox="1"/>
          <p:nvPr>
            <p:ph type="title"/>
          </p:nvPr>
        </p:nvSpPr>
        <p:spPr>
          <a:xfrm>
            <a:off x="508001" y="519113"/>
            <a:ext cx="40641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503635" y="1329929"/>
            <a:ext cx="40686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  <a:defRPr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">
  <p:cSld name="Заголовок + текст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503635" y="1329929"/>
            <a:ext cx="81465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32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3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объект">
  <p:cSld name="Заголовок + объект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idx="1" type="body"/>
          </p:nvPr>
        </p:nvSpPr>
        <p:spPr>
          <a:xfrm>
            <a:off x="494110" y="1329929"/>
            <a:ext cx="8155800" cy="3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33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3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в 2 строки + объект">
  <p:cSld name="Заголовок в 2 строки + объект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4733926" y="519113"/>
            <a:ext cx="3906600" cy="4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4"/>
          <p:cNvSpPr txBox="1"/>
          <p:nvPr>
            <p:ph idx="2" type="body"/>
          </p:nvPr>
        </p:nvSpPr>
        <p:spPr>
          <a:xfrm>
            <a:off x="503635" y="1530667"/>
            <a:ext cx="4068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34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2 объекта">
  <p:cSld name="Заголовок + 2 объекта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508001" y="1329929"/>
            <a:ext cx="39879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35"/>
          <p:cNvSpPr txBox="1"/>
          <p:nvPr>
            <p:ph idx="2" type="body"/>
          </p:nvPr>
        </p:nvSpPr>
        <p:spPr>
          <a:xfrm>
            <a:off x="4648203" y="1329929"/>
            <a:ext cx="39879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35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+ текст в две колонки">
  <p:cSld name="2_Заголовок + текст в две колонки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508001" y="1329929"/>
            <a:ext cx="3978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2" type="body"/>
          </p:nvPr>
        </p:nvSpPr>
        <p:spPr>
          <a:xfrm>
            <a:off x="4671618" y="1329929"/>
            <a:ext cx="3978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36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3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актоид">
  <p:cSld name="1 фактоид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7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246" name="Google Shape;246;p37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37"/>
          <p:cNvSpPr txBox="1"/>
          <p:nvPr>
            <p:ph idx="1" type="body"/>
          </p:nvPr>
        </p:nvSpPr>
        <p:spPr>
          <a:xfrm>
            <a:off x="494110" y="3272385"/>
            <a:ext cx="7668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7" name="Google Shape;267;p3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p37"/>
          <p:cNvSpPr txBox="1"/>
          <p:nvPr>
            <p:ph idx="2" type="body"/>
          </p:nvPr>
        </p:nvSpPr>
        <p:spPr>
          <a:xfrm>
            <a:off x="503635" y="1329929"/>
            <a:ext cx="7668000" cy="1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500"/>
              <a:buNone/>
              <a:defRPr b="1" i="0" sz="12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10858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2pPr>
            <a:lvl3pPr indent="-10858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−"/>
              <a:defRPr sz="13500">
                <a:latin typeface="Arial"/>
                <a:ea typeface="Arial"/>
                <a:cs typeface="Arial"/>
                <a:sym typeface="Arial"/>
              </a:defRPr>
            </a:lvl3pPr>
            <a:lvl4pPr indent="-1085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4pPr>
            <a:lvl5pPr indent="-1085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">
  <p:cSld name="2 фактоида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8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271" name="Google Shape;271;p38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38"/>
          <p:cNvSpPr txBox="1"/>
          <p:nvPr>
            <p:ph idx="1" type="body"/>
          </p:nvPr>
        </p:nvSpPr>
        <p:spPr>
          <a:xfrm>
            <a:off x="504640" y="2909032"/>
            <a:ext cx="6098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i="0" sz="8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38"/>
          <p:cNvSpPr txBox="1"/>
          <p:nvPr>
            <p:ph idx="2" type="body"/>
          </p:nvPr>
        </p:nvSpPr>
        <p:spPr>
          <a:xfrm>
            <a:off x="504639" y="4286570"/>
            <a:ext cx="6098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3" name="Google Shape;293;p38"/>
          <p:cNvSpPr txBox="1"/>
          <p:nvPr>
            <p:ph idx="3" type="body"/>
          </p:nvPr>
        </p:nvSpPr>
        <p:spPr>
          <a:xfrm>
            <a:off x="503635" y="784138"/>
            <a:ext cx="6098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i="0" sz="8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38"/>
          <p:cNvSpPr txBox="1"/>
          <p:nvPr>
            <p:ph idx="4" type="body"/>
          </p:nvPr>
        </p:nvSpPr>
        <p:spPr>
          <a:xfrm>
            <a:off x="503635" y="2161676"/>
            <a:ext cx="6098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5" name="Google Shape;295;p3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 + текст">
  <p:cSld name="2 фактоида + текст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>
            <p:ph idx="1" type="body"/>
          </p:nvPr>
        </p:nvSpPr>
        <p:spPr>
          <a:xfrm>
            <a:off x="503636" y="1329929"/>
            <a:ext cx="38517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8" name="Google Shape;298;p39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3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p39"/>
          <p:cNvSpPr txBox="1"/>
          <p:nvPr>
            <p:ph idx="2" type="body"/>
          </p:nvPr>
        </p:nvSpPr>
        <p:spPr>
          <a:xfrm>
            <a:off x="4573004" y="2898025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39"/>
          <p:cNvSpPr txBox="1"/>
          <p:nvPr>
            <p:ph idx="3" type="body"/>
          </p:nvPr>
        </p:nvSpPr>
        <p:spPr>
          <a:xfrm>
            <a:off x="4573004" y="3793571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2" name="Google Shape;302;p39"/>
          <p:cNvSpPr txBox="1"/>
          <p:nvPr>
            <p:ph idx="4" type="body"/>
          </p:nvPr>
        </p:nvSpPr>
        <p:spPr>
          <a:xfrm>
            <a:off x="4572000" y="1329929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39"/>
          <p:cNvSpPr txBox="1"/>
          <p:nvPr>
            <p:ph idx="5" type="body"/>
          </p:nvPr>
        </p:nvSpPr>
        <p:spPr>
          <a:xfrm>
            <a:off x="4572000" y="2225475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">
  <p:cSld name="4 фактоида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6" name="Google Shape;306;p40"/>
          <p:cNvSpPr txBox="1"/>
          <p:nvPr>
            <p:ph idx="1" type="body"/>
          </p:nvPr>
        </p:nvSpPr>
        <p:spPr>
          <a:xfrm>
            <a:off x="4573004" y="2898025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7" name="Google Shape;307;p40"/>
          <p:cNvSpPr txBox="1"/>
          <p:nvPr>
            <p:ph idx="2" type="body"/>
          </p:nvPr>
        </p:nvSpPr>
        <p:spPr>
          <a:xfrm>
            <a:off x="4573004" y="3793571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8" name="Google Shape;308;p40"/>
          <p:cNvSpPr txBox="1"/>
          <p:nvPr>
            <p:ph idx="3" type="body"/>
          </p:nvPr>
        </p:nvSpPr>
        <p:spPr>
          <a:xfrm>
            <a:off x="4572000" y="1329929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40"/>
          <p:cNvSpPr txBox="1"/>
          <p:nvPr>
            <p:ph idx="4" type="body"/>
          </p:nvPr>
        </p:nvSpPr>
        <p:spPr>
          <a:xfrm>
            <a:off x="4572000" y="2225475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40"/>
          <p:cNvSpPr txBox="1"/>
          <p:nvPr>
            <p:ph idx="5" type="body"/>
          </p:nvPr>
        </p:nvSpPr>
        <p:spPr>
          <a:xfrm>
            <a:off x="510009" y="2898025"/>
            <a:ext cx="3929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40"/>
          <p:cNvSpPr txBox="1"/>
          <p:nvPr>
            <p:ph idx="6" type="body"/>
          </p:nvPr>
        </p:nvSpPr>
        <p:spPr>
          <a:xfrm>
            <a:off x="510008" y="3793571"/>
            <a:ext cx="3929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2" name="Google Shape;312;p40"/>
          <p:cNvSpPr txBox="1"/>
          <p:nvPr>
            <p:ph idx="7" type="body"/>
          </p:nvPr>
        </p:nvSpPr>
        <p:spPr>
          <a:xfrm>
            <a:off x="509005" y="1329929"/>
            <a:ext cx="3929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3" name="Google Shape;313;p40"/>
          <p:cNvSpPr txBox="1"/>
          <p:nvPr>
            <p:ph idx="8" type="body"/>
          </p:nvPr>
        </p:nvSpPr>
        <p:spPr>
          <a:xfrm>
            <a:off x="509005" y="2225475"/>
            <a:ext cx="3929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 + текст">
  <p:cSld name="4 фактоида + текст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4008764" y="462915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6" name="Google Shape;316;p41"/>
          <p:cNvSpPr txBox="1"/>
          <p:nvPr>
            <p:ph idx="2" type="body"/>
          </p:nvPr>
        </p:nvSpPr>
        <p:spPr>
          <a:xfrm>
            <a:off x="4008763" y="1215331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7" name="Google Shape;317;p41"/>
          <p:cNvSpPr txBox="1"/>
          <p:nvPr>
            <p:ph idx="3" type="body"/>
          </p:nvPr>
        </p:nvSpPr>
        <p:spPr>
          <a:xfrm>
            <a:off x="4008764" y="2010590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8" name="Google Shape;318;p41"/>
          <p:cNvSpPr txBox="1"/>
          <p:nvPr>
            <p:ph idx="4" type="body"/>
          </p:nvPr>
        </p:nvSpPr>
        <p:spPr>
          <a:xfrm>
            <a:off x="4008763" y="2763006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41"/>
          <p:cNvSpPr txBox="1"/>
          <p:nvPr>
            <p:ph idx="5" type="body"/>
          </p:nvPr>
        </p:nvSpPr>
        <p:spPr>
          <a:xfrm>
            <a:off x="6318348" y="462915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0" name="Google Shape;320;p41"/>
          <p:cNvSpPr txBox="1"/>
          <p:nvPr>
            <p:ph idx="6" type="body"/>
          </p:nvPr>
        </p:nvSpPr>
        <p:spPr>
          <a:xfrm>
            <a:off x="6318347" y="1215332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1" name="Google Shape;321;p41"/>
          <p:cNvSpPr txBox="1"/>
          <p:nvPr>
            <p:ph idx="7" type="body"/>
          </p:nvPr>
        </p:nvSpPr>
        <p:spPr>
          <a:xfrm>
            <a:off x="6318349" y="2010590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2" name="Google Shape;322;p41"/>
          <p:cNvSpPr txBox="1"/>
          <p:nvPr>
            <p:ph idx="8" type="body"/>
          </p:nvPr>
        </p:nvSpPr>
        <p:spPr>
          <a:xfrm>
            <a:off x="6318347" y="2763006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3" name="Google Shape;323;p41"/>
          <p:cNvSpPr txBox="1"/>
          <p:nvPr>
            <p:ph idx="9" type="body"/>
          </p:nvPr>
        </p:nvSpPr>
        <p:spPr>
          <a:xfrm>
            <a:off x="501261" y="1871847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4" name="Google Shape;324;p4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5" name="Google Shape;325;p41"/>
          <p:cNvSpPr txBox="1"/>
          <p:nvPr>
            <p:ph type="title"/>
          </p:nvPr>
        </p:nvSpPr>
        <p:spPr>
          <a:xfrm>
            <a:off x="508001" y="519113"/>
            <a:ext cx="25245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фактоидов">
  <p:cSld name="6 фактоидов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>
            <p:ph idx="1" type="body"/>
          </p:nvPr>
        </p:nvSpPr>
        <p:spPr>
          <a:xfrm>
            <a:off x="4008765" y="462915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42"/>
          <p:cNvSpPr txBox="1"/>
          <p:nvPr>
            <p:ph idx="2" type="body"/>
          </p:nvPr>
        </p:nvSpPr>
        <p:spPr>
          <a:xfrm>
            <a:off x="4008765" y="1089577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42"/>
          <p:cNvSpPr txBox="1"/>
          <p:nvPr>
            <p:ph idx="3" type="body"/>
          </p:nvPr>
        </p:nvSpPr>
        <p:spPr>
          <a:xfrm>
            <a:off x="6281824" y="462915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0" name="Google Shape;330;p42"/>
          <p:cNvSpPr txBox="1"/>
          <p:nvPr>
            <p:ph idx="4" type="body"/>
          </p:nvPr>
        </p:nvSpPr>
        <p:spPr>
          <a:xfrm>
            <a:off x="6281824" y="1089577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1" name="Google Shape;331;p42"/>
          <p:cNvSpPr txBox="1"/>
          <p:nvPr>
            <p:ph idx="5" type="body"/>
          </p:nvPr>
        </p:nvSpPr>
        <p:spPr>
          <a:xfrm>
            <a:off x="4008765" y="1719992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2" name="Google Shape;332;p42"/>
          <p:cNvSpPr txBox="1"/>
          <p:nvPr>
            <p:ph idx="6" type="body"/>
          </p:nvPr>
        </p:nvSpPr>
        <p:spPr>
          <a:xfrm>
            <a:off x="4008765" y="2346653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3" name="Google Shape;333;p42"/>
          <p:cNvSpPr txBox="1"/>
          <p:nvPr>
            <p:ph idx="7" type="body"/>
          </p:nvPr>
        </p:nvSpPr>
        <p:spPr>
          <a:xfrm>
            <a:off x="6281824" y="1719992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4" name="Google Shape;334;p42"/>
          <p:cNvSpPr txBox="1"/>
          <p:nvPr>
            <p:ph idx="8" type="body"/>
          </p:nvPr>
        </p:nvSpPr>
        <p:spPr>
          <a:xfrm>
            <a:off x="6281824" y="2346654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5" name="Google Shape;335;p42"/>
          <p:cNvSpPr txBox="1"/>
          <p:nvPr>
            <p:ph idx="9" type="body"/>
          </p:nvPr>
        </p:nvSpPr>
        <p:spPr>
          <a:xfrm>
            <a:off x="4008765" y="2978617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42"/>
          <p:cNvSpPr txBox="1"/>
          <p:nvPr>
            <p:ph idx="13" type="body"/>
          </p:nvPr>
        </p:nvSpPr>
        <p:spPr>
          <a:xfrm>
            <a:off x="4008765" y="3605279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7" name="Google Shape;337;p42"/>
          <p:cNvSpPr txBox="1"/>
          <p:nvPr>
            <p:ph idx="14" type="body"/>
          </p:nvPr>
        </p:nvSpPr>
        <p:spPr>
          <a:xfrm>
            <a:off x="6281824" y="2978617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8" name="Google Shape;338;p42"/>
          <p:cNvSpPr txBox="1"/>
          <p:nvPr>
            <p:ph idx="15" type="body"/>
          </p:nvPr>
        </p:nvSpPr>
        <p:spPr>
          <a:xfrm>
            <a:off x="6281824" y="3605279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9" name="Google Shape;339;p42"/>
          <p:cNvSpPr txBox="1"/>
          <p:nvPr>
            <p:ph idx="16" type="body"/>
          </p:nvPr>
        </p:nvSpPr>
        <p:spPr>
          <a:xfrm>
            <a:off x="503635" y="1872151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0" name="Google Shape;340;p42"/>
          <p:cNvSpPr txBox="1"/>
          <p:nvPr>
            <p:ph type="title"/>
          </p:nvPr>
        </p:nvSpPr>
        <p:spPr>
          <a:xfrm>
            <a:off x="508001" y="519113"/>
            <a:ext cx="25245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1" name="Google Shape;341;p4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фактоидов">
  <p:cSld name="9 фактоидов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idx="1" type="body"/>
          </p:nvPr>
        </p:nvSpPr>
        <p:spPr>
          <a:xfrm>
            <a:off x="4007230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43"/>
          <p:cNvSpPr txBox="1"/>
          <p:nvPr>
            <p:ph idx="2" type="body"/>
          </p:nvPr>
        </p:nvSpPr>
        <p:spPr>
          <a:xfrm>
            <a:off x="4007230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43"/>
          <p:cNvSpPr txBox="1"/>
          <p:nvPr>
            <p:ph idx="3" type="body"/>
          </p:nvPr>
        </p:nvSpPr>
        <p:spPr>
          <a:xfrm>
            <a:off x="5546995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43"/>
          <p:cNvSpPr txBox="1"/>
          <p:nvPr>
            <p:ph idx="4" type="body"/>
          </p:nvPr>
        </p:nvSpPr>
        <p:spPr>
          <a:xfrm>
            <a:off x="5546995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43"/>
          <p:cNvSpPr txBox="1"/>
          <p:nvPr>
            <p:ph idx="5" type="body"/>
          </p:nvPr>
        </p:nvSpPr>
        <p:spPr>
          <a:xfrm>
            <a:off x="7084004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43"/>
          <p:cNvSpPr txBox="1"/>
          <p:nvPr>
            <p:ph idx="6" type="body"/>
          </p:nvPr>
        </p:nvSpPr>
        <p:spPr>
          <a:xfrm>
            <a:off x="7084004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43"/>
          <p:cNvSpPr txBox="1"/>
          <p:nvPr>
            <p:ph idx="7" type="body"/>
          </p:nvPr>
        </p:nvSpPr>
        <p:spPr>
          <a:xfrm>
            <a:off x="4007230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43"/>
          <p:cNvSpPr txBox="1"/>
          <p:nvPr>
            <p:ph idx="8" type="body"/>
          </p:nvPr>
        </p:nvSpPr>
        <p:spPr>
          <a:xfrm>
            <a:off x="4007230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43"/>
          <p:cNvSpPr txBox="1"/>
          <p:nvPr>
            <p:ph idx="9" type="body"/>
          </p:nvPr>
        </p:nvSpPr>
        <p:spPr>
          <a:xfrm>
            <a:off x="5549751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2" name="Google Shape;352;p43"/>
          <p:cNvSpPr txBox="1"/>
          <p:nvPr>
            <p:ph idx="13" type="body"/>
          </p:nvPr>
        </p:nvSpPr>
        <p:spPr>
          <a:xfrm>
            <a:off x="5549751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43"/>
          <p:cNvSpPr txBox="1"/>
          <p:nvPr>
            <p:ph idx="14" type="body"/>
          </p:nvPr>
        </p:nvSpPr>
        <p:spPr>
          <a:xfrm>
            <a:off x="7089516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43"/>
          <p:cNvSpPr txBox="1"/>
          <p:nvPr>
            <p:ph idx="15" type="body"/>
          </p:nvPr>
        </p:nvSpPr>
        <p:spPr>
          <a:xfrm>
            <a:off x="7089516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43"/>
          <p:cNvSpPr txBox="1"/>
          <p:nvPr>
            <p:ph idx="16" type="body"/>
          </p:nvPr>
        </p:nvSpPr>
        <p:spPr>
          <a:xfrm>
            <a:off x="4007230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43"/>
          <p:cNvSpPr txBox="1"/>
          <p:nvPr>
            <p:ph idx="17" type="body"/>
          </p:nvPr>
        </p:nvSpPr>
        <p:spPr>
          <a:xfrm>
            <a:off x="4007230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7" name="Google Shape;357;p43"/>
          <p:cNvSpPr txBox="1"/>
          <p:nvPr>
            <p:ph idx="18" type="body"/>
          </p:nvPr>
        </p:nvSpPr>
        <p:spPr>
          <a:xfrm>
            <a:off x="5546995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8" name="Google Shape;358;p43"/>
          <p:cNvSpPr txBox="1"/>
          <p:nvPr>
            <p:ph idx="19" type="body"/>
          </p:nvPr>
        </p:nvSpPr>
        <p:spPr>
          <a:xfrm>
            <a:off x="5546995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9" name="Google Shape;359;p43"/>
          <p:cNvSpPr txBox="1"/>
          <p:nvPr>
            <p:ph idx="20" type="body"/>
          </p:nvPr>
        </p:nvSpPr>
        <p:spPr>
          <a:xfrm>
            <a:off x="7084004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0" name="Google Shape;360;p43"/>
          <p:cNvSpPr txBox="1"/>
          <p:nvPr>
            <p:ph idx="21" type="body"/>
          </p:nvPr>
        </p:nvSpPr>
        <p:spPr>
          <a:xfrm>
            <a:off x="7084004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1" name="Google Shape;361;p43"/>
          <p:cNvSpPr txBox="1"/>
          <p:nvPr>
            <p:ph idx="22" type="body"/>
          </p:nvPr>
        </p:nvSpPr>
        <p:spPr>
          <a:xfrm>
            <a:off x="503635" y="1865450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2" name="Google Shape;362;p43"/>
          <p:cNvSpPr txBox="1"/>
          <p:nvPr>
            <p:ph type="title"/>
          </p:nvPr>
        </p:nvSpPr>
        <p:spPr>
          <a:xfrm>
            <a:off x="508001" y="519113"/>
            <a:ext cx="25245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4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фактоидов">
  <p:cSld name="8 фактоидов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>
            <p:ph idx="1" type="body"/>
          </p:nvPr>
        </p:nvSpPr>
        <p:spPr>
          <a:xfrm>
            <a:off x="503635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6" name="Google Shape;366;p44"/>
          <p:cNvSpPr txBox="1"/>
          <p:nvPr>
            <p:ph idx="2" type="body"/>
          </p:nvPr>
        </p:nvSpPr>
        <p:spPr>
          <a:xfrm>
            <a:off x="503635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7" name="Google Shape;367;p44"/>
          <p:cNvSpPr txBox="1"/>
          <p:nvPr>
            <p:ph idx="3" type="body"/>
          </p:nvPr>
        </p:nvSpPr>
        <p:spPr>
          <a:xfrm>
            <a:off x="2575088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8" name="Google Shape;368;p44"/>
          <p:cNvSpPr txBox="1"/>
          <p:nvPr>
            <p:ph idx="4" type="body"/>
          </p:nvPr>
        </p:nvSpPr>
        <p:spPr>
          <a:xfrm>
            <a:off x="2575088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9" name="Google Shape;369;p44"/>
          <p:cNvSpPr txBox="1"/>
          <p:nvPr>
            <p:ph idx="5" type="body"/>
          </p:nvPr>
        </p:nvSpPr>
        <p:spPr>
          <a:xfrm>
            <a:off x="4646541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0" name="Google Shape;370;p44"/>
          <p:cNvSpPr txBox="1"/>
          <p:nvPr>
            <p:ph idx="6" type="body"/>
          </p:nvPr>
        </p:nvSpPr>
        <p:spPr>
          <a:xfrm>
            <a:off x="4646541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1" name="Google Shape;371;p44"/>
          <p:cNvSpPr txBox="1"/>
          <p:nvPr>
            <p:ph idx="7" type="body"/>
          </p:nvPr>
        </p:nvSpPr>
        <p:spPr>
          <a:xfrm>
            <a:off x="6717995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44"/>
          <p:cNvSpPr txBox="1"/>
          <p:nvPr>
            <p:ph idx="8" type="body"/>
          </p:nvPr>
        </p:nvSpPr>
        <p:spPr>
          <a:xfrm>
            <a:off x="6717995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44"/>
          <p:cNvSpPr txBox="1"/>
          <p:nvPr>
            <p:ph idx="9" type="body"/>
          </p:nvPr>
        </p:nvSpPr>
        <p:spPr>
          <a:xfrm>
            <a:off x="503635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4" name="Google Shape;374;p44"/>
          <p:cNvSpPr txBox="1"/>
          <p:nvPr>
            <p:ph idx="13" type="body"/>
          </p:nvPr>
        </p:nvSpPr>
        <p:spPr>
          <a:xfrm>
            <a:off x="503635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5" name="Google Shape;375;p44"/>
          <p:cNvSpPr txBox="1"/>
          <p:nvPr>
            <p:ph idx="14" type="body"/>
          </p:nvPr>
        </p:nvSpPr>
        <p:spPr>
          <a:xfrm>
            <a:off x="2575088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44"/>
          <p:cNvSpPr txBox="1"/>
          <p:nvPr>
            <p:ph idx="15" type="body"/>
          </p:nvPr>
        </p:nvSpPr>
        <p:spPr>
          <a:xfrm>
            <a:off x="2575088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44"/>
          <p:cNvSpPr txBox="1"/>
          <p:nvPr>
            <p:ph idx="16" type="body"/>
          </p:nvPr>
        </p:nvSpPr>
        <p:spPr>
          <a:xfrm>
            <a:off x="4646541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44"/>
          <p:cNvSpPr txBox="1"/>
          <p:nvPr>
            <p:ph idx="17" type="body"/>
          </p:nvPr>
        </p:nvSpPr>
        <p:spPr>
          <a:xfrm>
            <a:off x="4646541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44"/>
          <p:cNvSpPr txBox="1"/>
          <p:nvPr>
            <p:ph idx="18" type="body"/>
          </p:nvPr>
        </p:nvSpPr>
        <p:spPr>
          <a:xfrm>
            <a:off x="6717995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0" name="Google Shape;380;p44"/>
          <p:cNvSpPr txBox="1"/>
          <p:nvPr>
            <p:ph idx="19" type="body"/>
          </p:nvPr>
        </p:nvSpPr>
        <p:spPr>
          <a:xfrm>
            <a:off x="6717995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4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2" name="Google Shape;382;p44"/>
          <p:cNvSpPr txBox="1"/>
          <p:nvPr>
            <p:ph type="title"/>
          </p:nvPr>
        </p:nvSpPr>
        <p:spPr>
          <a:xfrm>
            <a:off x="508000" y="519113"/>
            <a:ext cx="8151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(android) ">
  <p:cSld name="Мокап телефона (android) 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64530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5"/>
          <p:cNvSpPr/>
          <p:nvPr>
            <p:ph idx="2" type="pic"/>
          </p:nvPr>
        </p:nvSpPr>
        <p:spPr>
          <a:xfrm>
            <a:off x="5823375" y="748430"/>
            <a:ext cx="1792200" cy="37755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4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7" name="Google Shape;387;p45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8" name="Google Shape;388;p45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1 android)">
  <p:cSld name="Два мокапа телефона (1 android)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98605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4574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6"/>
          <p:cNvSpPr txBox="1"/>
          <p:nvPr>
            <p:ph idx="1" type="body"/>
          </p:nvPr>
        </p:nvSpPr>
        <p:spPr>
          <a:xfrm>
            <a:off x="503636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3" name="Google Shape;393;p4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4" name="Google Shape;394;p46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5" name="Google Shape;395;p46"/>
          <p:cNvSpPr/>
          <p:nvPr>
            <p:ph idx="2" type="pic"/>
          </p:nvPr>
        </p:nvSpPr>
        <p:spPr>
          <a:xfrm>
            <a:off x="6793420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46"/>
          <p:cNvSpPr/>
          <p:nvPr>
            <p:ph idx="3" type="pic"/>
          </p:nvPr>
        </p:nvSpPr>
        <p:spPr>
          <a:xfrm>
            <a:off x="4757451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2 android) ">
  <p:cSld name="Два мокапа телефона (2 android) 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p47"/>
          <p:cNvSpPr txBox="1"/>
          <p:nvPr>
            <p:ph idx="1" type="body"/>
          </p:nvPr>
        </p:nvSpPr>
        <p:spPr>
          <a:xfrm>
            <a:off x="5137549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47"/>
          <p:cNvSpPr txBox="1"/>
          <p:nvPr>
            <p:ph type="title"/>
          </p:nvPr>
        </p:nvSpPr>
        <p:spPr>
          <a:xfrm>
            <a:off x="5141914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1" name="Google Shape;401;p47"/>
          <p:cNvSpPr/>
          <p:nvPr>
            <p:ph idx="2" type="pic"/>
          </p:nvPr>
        </p:nvSpPr>
        <p:spPr>
          <a:xfrm>
            <a:off x="2602285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47"/>
          <p:cNvSpPr/>
          <p:nvPr>
            <p:ph idx="3" type="pic"/>
          </p:nvPr>
        </p:nvSpPr>
        <p:spPr>
          <a:xfrm>
            <a:off x="566316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03" name="Google Shape;40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7471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43439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(android) ">
  <p:cSld name="Увеличенный мокап телефона (android) 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6626" y="382981"/>
            <a:ext cx="3071277" cy="643048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8"/>
          <p:cNvSpPr/>
          <p:nvPr>
            <p:ph idx="2" type="pic"/>
          </p:nvPr>
        </p:nvSpPr>
        <p:spPr>
          <a:xfrm>
            <a:off x="5455732" y="860083"/>
            <a:ext cx="2593200" cy="5490300"/>
          </a:xfrm>
          <a:prstGeom prst="roundRect">
            <a:avLst>
              <a:gd fmla="val 8360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4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48"/>
          <p:cNvSpPr txBox="1"/>
          <p:nvPr>
            <p:ph idx="1" type="body"/>
          </p:nvPr>
        </p:nvSpPr>
        <p:spPr>
          <a:xfrm>
            <a:off x="503636" y="1541978"/>
            <a:ext cx="406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48"/>
          <p:cNvSpPr txBox="1"/>
          <p:nvPr>
            <p:ph type="title"/>
          </p:nvPr>
        </p:nvSpPr>
        <p:spPr>
          <a:xfrm>
            <a:off x="508001" y="519113"/>
            <a:ext cx="4068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">
  <p:cSld name="Мокап телефона 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3" name="Google Shape;413;p49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49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15" name="Google Shape;41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6816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9"/>
          <p:cNvSpPr/>
          <p:nvPr>
            <p:ph idx="2" type="pic"/>
          </p:nvPr>
        </p:nvSpPr>
        <p:spPr>
          <a:xfrm>
            <a:off x="5963368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Мокап телефона ">
  <p:cSld name="1_Мокап телефона 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6816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0" name="Google Shape;420;p50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50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2" name="Google Shape;422;p50"/>
          <p:cNvSpPr/>
          <p:nvPr>
            <p:ph idx="2" type="pic"/>
          </p:nvPr>
        </p:nvSpPr>
        <p:spPr>
          <a:xfrm>
            <a:off x="5963368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1)">
  <p:cSld name="Два мокапа телефона (1)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5" name="Google Shape;425;p51"/>
          <p:cNvSpPr txBox="1"/>
          <p:nvPr>
            <p:ph idx="1" type="body"/>
          </p:nvPr>
        </p:nvSpPr>
        <p:spPr>
          <a:xfrm>
            <a:off x="503636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6" name="Google Shape;426;p51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27" name="Google Shape;42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232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1"/>
          <p:cNvSpPr/>
          <p:nvPr>
            <p:ph idx="2" type="pic"/>
          </p:nvPr>
        </p:nvSpPr>
        <p:spPr>
          <a:xfrm>
            <a:off x="4630784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29" name="Google Shape;42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0617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1"/>
          <p:cNvSpPr/>
          <p:nvPr>
            <p:ph idx="3" type="pic"/>
          </p:nvPr>
        </p:nvSpPr>
        <p:spPr>
          <a:xfrm>
            <a:off x="6737169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2)">
  <p:cSld name="Два мокапа телефона (2)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3" name="Google Shape;433;p52"/>
          <p:cNvSpPr txBox="1"/>
          <p:nvPr>
            <p:ph idx="1" type="body"/>
          </p:nvPr>
        </p:nvSpPr>
        <p:spPr>
          <a:xfrm>
            <a:off x="5137549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4" name="Google Shape;434;p52"/>
          <p:cNvSpPr txBox="1"/>
          <p:nvPr>
            <p:ph type="title"/>
          </p:nvPr>
        </p:nvSpPr>
        <p:spPr>
          <a:xfrm>
            <a:off x="5141914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35" name="Google Shape;43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809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2"/>
          <p:cNvSpPr/>
          <p:nvPr>
            <p:ph idx="2" type="pic"/>
          </p:nvPr>
        </p:nvSpPr>
        <p:spPr>
          <a:xfrm>
            <a:off x="594361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37" name="Google Shape;43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24194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2"/>
          <p:cNvSpPr/>
          <p:nvPr>
            <p:ph idx="3" type="pic"/>
          </p:nvPr>
        </p:nvSpPr>
        <p:spPr>
          <a:xfrm>
            <a:off x="2700746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">
  <p:cSld name="Увеличенный мокап телефона 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04625" y="251893"/>
            <a:ext cx="3372592" cy="636466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3"/>
          <p:cNvSpPr/>
          <p:nvPr>
            <p:ph idx="2" type="pic"/>
          </p:nvPr>
        </p:nvSpPr>
        <p:spPr>
          <a:xfrm>
            <a:off x="5598996" y="645575"/>
            <a:ext cx="2580900" cy="55854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5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3" name="Google Shape;443;p53"/>
          <p:cNvSpPr txBox="1"/>
          <p:nvPr>
            <p:ph idx="1" type="body"/>
          </p:nvPr>
        </p:nvSpPr>
        <p:spPr>
          <a:xfrm>
            <a:off x="503636" y="1541978"/>
            <a:ext cx="406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4" name="Google Shape;444;p53"/>
          <p:cNvSpPr txBox="1"/>
          <p:nvPr>
            <p:ph type="title"/>
          </p:nvPr>
        </p:nvSpPr>
        <p:spPr>
          <a:xfrm>
            <a:off x="508001" y="519113"/>
            <a:ext cx="4068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шот (16:9)">
  <p:cSld name="Скриншот (16:9)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4"/>
          <p:cNvSpPr/>
          <p:nvPr>
            <p:ph idx="2" type="pic"/>
          </p:nvPr>
        </p:nvSpPr>
        <p:spPr>
          <a:xfrm>
            <a:off x="4253310" y="1562404"/>
            <a:ext cx="4399800" cy="26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pic>
        <p:nvPicPr>
          <p:cNvPr id="447" name="Google Shape;44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7675" y="1329929"/>
            <a:ext cx="4401739" cy="2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9" name="Google Shape;449;p54"/>
          <p:cNvSpPr txBox="1"/>
          <p:nvPr>
            <p:ph idx="1" type="body"/>
          </p:nvPr>
        </p:nvSpPr>
        <p:spPr>
          <a:xfrm>
            <a:off x="503636" y="132992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54"/>
          <p:cNvSpPr txBox="1"/>
          <p:nvPr>
            <p:ph type="title"/>
          </p:nvPr>
        </p:nvSpPr>
        <p:spPr>
          <a:xfrm>
            <a:off x="508000" y="519113"/>
            <a:ext cx="8151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криншот (1)">
  <p:cSld name="Заголовок + скриншот (1)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5"/>
          <p:cNvSpPr txBox="1"/>
          <p:nvPr>
            <p:ph idx="1" type="body"/>
          </p:nvPr>
        </p:nvSpPr>
        <p:spPr>
          <a:xfrm>
            <a:off x="4572000" y="519113"/>
            <a:ext cx="40779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3" name="Google Shape;453;p5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4" name="Google Shape;454;p55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5" name="Google Shape;455;p55"/>
          <p:cNvSpPr txBox="1"/>
          <p:nvPr>
            <p:ph idx="2" type="body"/>
          </p:nvPr>
        </p:nvSpPr>
        <p:spPr>
          <a:xfrm>
            <a:off x="503636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">
  <p:cSld name="1 фото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58" name="Google Shape;458;p56"/>
          <p:cNvSpPr txBox="1"/>
          <p:nvPr>
            <p:ph idx="11" type="ftr"/>
          </p:nvPr>
        </p:nvSpPr>
        <p:spPr>
          <a:xfrm>
            <a:off x="503636" y="125986"/>
            <a:ext cx="34971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9" name="Google Shape;459;p56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0" name="Google Shape;460;p56"/>
          <p:cNvSpPr txBox="1"/>
          <p:nvPr>
            <p:ph idx="1" type="body"/>
          </p:nvPr>
        </p:nvSpPr>
        <p:spPr>
          <a:xfrm>
            <a:off x="503636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 фото">
  <p:cSld name="1_1 фото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7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63" name="Google Shape;463;p57"/>
          <p:cNvSpPr txBox="1"/>
          <p:nvPr>
            <p:ph type="title"/>
          </p:nvPr>
        </p:nvSpPr>
        <p:spPr>
          <a:xfrm>
            <a:off x="5152628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4" name="Google Shape;464;p57"/>
          <p:cNvSpPr txBox="1"/>
          <p:nvPr>
            <p:ph idx="1" type="body"/>
          </p:nvPr>
        </p:nvSpPr>
        <p:spPr>
          <a:xfrm>
            <a:off x="5148263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 + подпись">
  <p:cSld name="1 фото + подпись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/>
          <p:nvPr>
            <p:ph idx="2" type="pic"/>
          </p:nvPr>
        </p:nvSpPr>
        <p:spPr>
          <a:xfrm>
            <a:off x="4572000" y="519113"/>
            <a:ext cx="4077900" cy="31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67" name="Google Shape;467;p58"/>
          <p:cNvSpPr txBox="1"/>
          <p:nvPr>
            <p:ph idx="1" type="body"/>
          </p:nvPr>
        </p:nvSpPr>
        <p:spPr>
          <a:xfrm>
            <a:off x="4572000" y="3860411"/>
            <a:ext cx="40875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8" name="Google Shape;468;p58"/>
          <p:cNvSpPr txBox="1"/>
          <p:nvPr>
            <p:ph idx="3" type="body"/>
          </p:nvPr>
        </p:nvSpPr>
        <p:spPr>
          <a:xfrm>
            <a:off x="4572000" y="4164806"/>
            <a:ext cx="40875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9" name="Google Shape;469;p5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0" name="Google Shape;470;p58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1" name="Google Shape;471;p58"/>
          <p:cNvSpPr txBox="1"/>
          <p:nvPr>
            <p:ph idx="4" type="body"/>
          </p:nvPr>
        </p:nvSpPr>
        <p:spPr>
          <a:xfrm>
            <a:off x="503636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в кружке">
  <p:cSld name="Фото в кружке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"/>
          <p:cNvSpPr/>
          <p:nvPr>
            <p:ph idx="2" type="pic"/>
          </p:nvPr>
        </p:nvSpPr>
        <p:spPr>
          <a:xfrm>
            <a:off x="1206062" y="1329928"/>
            <a:ext cx="2367300" cy="23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74" name="Google Shape;474;p59"/>
          <p:cNvSpPr txBox="1"/>
          <p:nvPr>
            <p:ph type="title"/>
          </p:nvPr>
        </p:nvSpPr>
        <p:spPr>
          <a:xfrm>
            <a:off x="4005263" y="1650891"/>
            <a:ext cx="3669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5" name="Google Shape;475;p59"/>
          <p:cNvSpPr txBox="1"/>
          <p:nvPr>
            <p:ph idx="1" type="body"/>
          </p:nvPr>
        </p:nvSpPr>
        <p:spPr>
          <a:xfrm>
            <a:off x="4003199" y="2580873"/>
            <a:ext cx="3670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5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сообществ">
  <p:cSld name="16 сообществ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/>
          <p:cNvSpPr/>
          <p:nvPr>
            <p:ph idx="2" type="pic"/>
          </p:nvPr>
        </p:nvSpPr>
        <p:spPr>
          <a:xfrm>
            <a:off x="4012298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60"/>
          <p:cNvSpPr/>
          <p:nvPr>
            <p:ph idx="3" type="pic"/>
          </p:nvPr>
        </p:nvSpPr>
        <p:spPr>
          <a:xfrm>
            <a:off x="5212970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60"/>
          <p:cNvSpPr/>
          <p:nvPr>
            <p:ph idx="4" type="pic"/>
          </p:nvPr>
        </p:nvSpPr>
        <p:spPr>
          <a:xfrm>
            <a:off x="6383398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60"/>
          <p:cNvSpPr/>
          <p:nvPr>
            <p:ph idx="5" type="pic"/>
          </p:nvPr>
        </p:nvSpPr>
        <p:spPr>
          <a:xfrm>
            <a:off x="7584071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60"/>
          <p:cNvSpPr/>
          <p:nvPr>
            <p:ph idx="6" type="pic"/>
          </p:nvPr>
        </p:nvSpPr>
        <p:spPr>
          <a:xfrm>
            <a:off x="4012298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60"/>
          <p:cNvSpPr/>
          <p:nvPr>
            <p:ph idx="7" type="pic"/>
          </p:nvPr>
        </p:nvSpPr>
        <p:spPr>
          <a:xfrm>
            <a:off x="5212970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60"/>
          <p:cNvSpPr/>
          <p:nvPr>
            <p:ph idx="8" type="pic"/>
          </p:nvPr>
        </p:nvSpPr>
        <p:spPr>
          <a:xfrm>
            <a:off x="6383398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60"/>
          <p:cNvSpPr/>
          <p:nvPr>
            <p:ph idx="9" type="pic"/>
          </p:nvPr>
        </p:nvSpPr>
        <p:spPr>
          <a:xfrm>
            <a:off x="7584071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60"/>
          <p:cNvSpPr/>
          <p:nvPr>
            <p:ph idx="13" type="pic"/>
          </p:nvPr>
        </p:nvSpPr>
        <p:spPr>
          <a:xfrm>
            <a:off x="4012298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60"/>
          <p:cNvSpPr/>
          <p:nvPr>
            <p:ph idx="14" type="pic"/>
          </p:nvPr>
        </p:nvSpPr>
        <p:spPr>
          <a:xfrm>
            <a:off x="5212970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60"/>
          <p:cNvSpPr/>
          <p:nvPr>
            <p:ph idx="15" type="pic"/>
          </p:nvPr>
        </p:nvSpPr>
        <p:spPr>
          <a:xfrm>
            <a:off x="6383398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60"/>
          <p:cNvSpPr/>
          <p:nvPr>
            <p:ph idx="16" type="pic"/>
          </p:nvPr>
        </p:nvSpPr>
        <p:spPr>
          <a:xfrm>
            <a:off x="7584071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60"/>
          <p:cNvSpPr/>
          <p:nvPr>
            <p:ph idx="17" type="pic"/>
          </p:nvPr>
        </p:nvSpPr>
        <p:spPr>
          <a:xfrm>
            <a:off x="4012298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60"/>
          <p:cNvSpPr/>
          <p:nvPr>
            <p:ph idx="18" type="pic"/>
          </p:nvPr>
        </p:nvSpPr>
        <p:spPr>
          <a:xfrm>
            <a:off x="5212970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60"/>
          <p:cNvSpPr/>
          <p:nvPr>
            <p:ph idx="19" type="pic"/>
          </p:nvPr>
        </p:nvSpPr>
        <p:spPr>
          <a:xfrm>
            <a:off x="6383398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60"/>
          <p:cNvSpPr/>
          <p:nvPr>
            <p:ph idx="20" type="pic"/>
          </p:nvPr>
        </p:nvSpPr>
        <p:spPr>
          <a:xfrm>
            <a:off x="7584071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60"/>
          <p:cNvSpPr txBox="1"/>
          <p:nvPr>
            <p:ph idx="1" type="body"/>
          </p:nvPr>
        </p:nvSpPr>
        <p:spPr>
          <a:xfrm>
            <a:off x="503635" y="1913210"/>
            <a:ext cx="25290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p6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6" name="Google Shape;496;p60"/>
          <p:cNvSpPr txBox="1"/>
          <p:nvPr>
            <p:ph type="title"/>
          </p:nvPr>
        </p:nvSpPr>
        <p:spPr>
          <a:xfrm>
            <a:off x="508001" y="519112"/>
            <a:ext cx="2524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">
  <p:cSld name="Цитата 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1"/>
          <p:cNvSpPr txBox="1"/>
          <p:nvPr/>
        </p:nvSpPr>
        <p:spPr>
          <a:xfrm>
            <a:off x="2260402" y="-786862"/>
            <a:ext cx="15441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100"/>
          </a:p>
        </p:txBody>
      </p:sp>
      <p:sp>
        <p:nvSpPr>
          <p:cNvPr id="499" name="Google Shape;499;p61"/>
          <p:cNvSpPr txBox="1"/>
          <p:nvPr>
            <p:ph idx="1" type="body"/>
          </p:nvPr>
        </p:nvSpPr>
        <p:spPr>
          <a:xfrm>
            <a:off x="4010027" y="533557"/>
            <a:ext cx="46494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27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61"/>
          <p:cNvSpPr/>
          <p:nvPr>
            <p:ph idx="2" type="pic"/>
          </p:nvPr>
        </p:nvSpPr>
        <p:spPr>
          <a:xfrm>
            <a:off x="503635" y="600076"/>
            <a:ext cx="2528100" cy="25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01" name="Google Shape;501;p61"/>
          <p:cNvSpPr txBox="1"/>
          <p:nvPr>
            <p:ph idx="3" type="body"/>
          </p:nvPr>
        </p:nvSpPr>
        <p:spPr>
          <a:xfrm>
            <a:off x="504444" y="3435317"/>
            <a:ext cx="25290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61"/>
          <p:cNvSpPr txBox="1"/>
          <p:nvPr>
            <p:ph idx="4" type="body"/>
          </p:nvPr>
        </p:nvSpPr>
        <p:spPr>
          <a:xfrm>
            <a:off x="504444" y="4117626"/>
            <a:ext cx="2528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3" name="Google Shape;503;p61"/>
          <p:cNvSpPr txBox="1"/>
          <p:nvPr>
            <p:ph idx="5" type="body"/>
          </p:nvPr>
        </p:nvSpPr>
        <p:spPr>
          <a:xfrm>
            <a:off x="4010026" y="1487549"/>
            <a:ext cx="46455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6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без фото">
  <p:cSld name="Цитата без фото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2"/>
          <p:cNvSpPr txBox="1"/>
          <p:nvPr>
            <p:ph idx="1" type="body"/>
          </p:nvPr>
        </p:nvSpPr>
        <p:spPr>
          <a:xfrm>
            <a:off x="2519363" y="519113"/>
            <a:ext cx="61305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sz="33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p62"/>
          <p:cNvSpPr txBox="1"/>
          <p:nvPr>
            <p:ph idx="2" type="body"/>
          </p:nvPr>
        </p:nvSpPr>
        <p:spPr>
          <a:xfrm>
            <a:off x="2519363" y="4304122"/>
            <a:ext cx="6150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62"/>
          <p:cNvSpPr txBox="1"/>
          <p:nvPr>
            <p:ph idx="3" type="body"/>
          </p:nvPr>
        </p:nvSpPr>
        <p:spPr>
          <a:xfrm>
            <a:off x="2525110" y="1844566"/>
            <a:ext cx="61305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Play"/>
                <a:ea typeface="Play"/>
                <a:cs typeface="Play"/>
                <a:sym typeface="Play"/>
              </a:defRPr>
            </a:lvl1pPr>
            <a:lvl2pPr indent="-3238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>
                <a:latin typeface="Play"/>
                <a:ea typeface="Play"/>
                <a:cs typeface="Play"/>
                <a:sym typeface="Play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62"/>
          <p:cNvSpPr txBox="1"/>
          <p:nvPr/>
        </p:nvSpPr>
        <p:spPr>
          <a:xfrm>
            <a:off x="408384" y="-786862"/>
            <a:ext cx="15441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100"/>
          </a:p>
        </p:txBody>
      </p:sp>
      <p:sp>
        <p:nvSpPr>
          <p:cNvPr id="510" name="Google Shape;510;p6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 QR">
  <p:cSld name="Финальный с QR">
    <p:bg>
      <p:bgPr>
        <a:solidFill>
          <a:schemeClr val="accen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3"/>
          <p:cNvSpPr txBox="1"/>
          <p:nvPr>
            <p:ph type="title"/>
          </p:nvPr>
        </p:nvSpPr>
        <p:spPr>
          <a:xfrm>
            <a:off x="465535" y="3279437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3" name="Google Shape;513;p63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4" name="Google Shape;514;p63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515" name="Google Shape;515;p63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63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3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3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3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3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3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3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3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3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3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3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3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3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3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3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3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3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3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3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 QR + подпись">
  <p:cSld name="Финальный с QR + подпись">
    <p:bg>
      <p:bgPr>
        <a:solidFill>
          <a:schemeClr val="accent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4"/>
          <p:cNvSpPr txBox="1"/>
          <p:nvPr>
            <p:ph type="title"/>
          </p:nvPr>
        </p:nvSpPr>
        <p:spPr>
          <a:xfrm>
            <a:off x="465535" y="2793662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7" name="Google Shape;537;p64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64"/>
          <p:cNvSpPr txBox="1"/>
          <p:nvPr>
            <p:ph idx="1" type="body"/>
          </p:nvPr>
        </p:nvSpPr>
        <p:spPr>
          <a:xfrm>
            <a:off x="494110" y="4381500"/>
            <a:ext cx="4077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39" name="Google Shape;539;p64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540" name="Google Shape;540;p64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4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4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4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4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4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4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4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4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4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4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4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Финальный с QR + подпись">
  <p:cSld name="1_Финальный с QR + подпись">
    <p:bg>
      <p:bgPr>
        <a:solidFill>
          <a:schemeClr val="accen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 txBox="1"/>
          <p:nvPr>
            <p:ph type="title"/>
          </p:nvPr>
        </p:nvSpPr>
        <p:spPr>
          <a:xfrm>
            <a:off x="465535" y="2793662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4" name="Google Shape;554;p65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65"/>
          <p:cNvSpPr txBox="1"/>
          <p:nvPr>
            <p:ph idx="1" type="body"/>
          </p:nvPr>
        </p:nvSpPr>
        <p:spPr>
          <a:xfrm>
            <a:off x="494110" y="4381500"/>
            <a:ext cx="4077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56" name="Google Shape;556;p65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557" name="Google Shape;557;p65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5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5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5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5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5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5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5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5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5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5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5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6"/>
          <p:cNvSpPr txBox="1"/>
          <p:nvPr>
            <p:ph type="title"/>
          </p:nvPr>
        </p:nvSpPr>
        <p:spPr>
          <a:xfrm>
            <a:off x="623888" y="1970739"/>
            <a:ext cx="7886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571" name="Google Shape;571;p66"/>
          <p:cNvSpPr txBox="1"/>
          <p:nvPr>
            <p:ph idx="1" type="body"/>
          </p:nvPr>
        </p:nvSpPr>
        <p:spPr>
          <a:xfrm>
            <a:off x="623888" y="2663103"/>
            <a:ext cx="78867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1425" spcFirstLastPara="1" rIns="51425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2" name="Google Shape;572;p66"/>
          <p:cNvSpPr txBox="1"/>
          <p:nvPr>
            <p:ph idx="12" type="sldNum"/>
          </p:nvPr>
        </p:nvSpPr>
        <p:spPr>
          <a:xfrm>
            <a:off x="8556784" y="4749851"/>
            <a:ext cx="548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spAutoFit/>
          </a:bodyPr>
          <a:lstStyle>
            <a:lvl1pPr indent="0" lvl="0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buClr>
                <a:schemeClr val="lt1"/>
              </a:buClr>
              <a:buSzPts val="1300"/>
              <a:buFont typeface="Arial"/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solidFill>
          <a:schemeClr val="accen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68"/>
          <p:cNvPicPr preferRelativeResize="0"/>
          <p:nvPr/>
        </p:nvPicPr>
        <p:blipFill rotWithShape="1">
          <a:blip r:embed="rId2">
            <a:alphaModFix/>
          </a:blip>
          <a:srcRect b="-249" l="3707" r="0" t="250"/>
          <a:stretch/>
        </p:blipFill>
        <p:spPr>
          <a:xfrm>
            <a:off x="1668797" y="12703"/>
            <a:ext cx="7475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8"/>
          <p:cNvSpPr txBox="1"/>
          <p:nvPr>
            <p:ph idx="1" type="body"/>
          </p:nvPr>
        </p:nvSpPr>
        <p:spPr>
          <a:xfrm>
            <a:off x="494110" y="2480579"/>
            <a:ext cx="766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0" name="Google Shape;620;p68"/>
          <p:cNvSpPr txBox="1"/>
          <p:nvPr>
            <p:ph type="title"/>
          </p:nvPr>
        </p:nvSpPr>
        <p:spPr>
          <a:xfrm>
            <a:off x="466696" y="789157"/>
            <a:ext cx="76653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621" name="Google Shape;621;p68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622" name="Google Shape;622;p68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623" name="Google Shape;623;p68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68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5" name="Google Shape;625;p68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9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8" name="Google Shape;628;p6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одержание">
  <p:cSld name="Содержание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0"/>
          <p:cNvSpPr txBox="1"/>
          <p:nvPr>
            <p:ph type="title"/>
          </p:nvPr>
        </p:nvSpPr>
        <p:spPr>
          <a:xfrm>
            <a:off x="508001" y="519113"/>
            <a:ext cx="2011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1" name="Google Shape;631;p70"/>
          <p:cNvSpPr txBox="1"/>
          <p:nvPr>
            <p:ph idx="1" type="body"/>
          </p:nvPr>
        </p:nvSpPr>
        <p:spPr>
          <a:xfrm>
            <a:off x="3032522" y="519113"/>
            <a:ext cx="5617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  <a:defRPr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7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Содержание">
  <p:cSld name="1_Содержание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1"/>
          <p:cNvSpPr/>
          <p:nvPr>
            <p:ph idx="2" type="pic"/>
          </p:nvPr>
        </p:nvSpPr>
        <p:spPr>
          <a:xfrm>
            <a:off x="6084094" y="0"/>
            <a:ext cx="306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71"/>
          <p:cNvSpPr txBox="1"/>
          <p:nvPr>
            <p:ph type="title"/>
          </p:nvPr>
        </p:nvSpPr>
        <p:spPr>
          <a:xfrm>
            <a:off x="508001" y="519113"/>
            <a:ext cx="40641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6" name="Google Shape;636;p71"/>
          <p:cNvSpPr txBox="1"/>
          <p:nvPr>
            <p:ph idx="1" type="body"/>
          </p:nvPr>
        </p:nvSpPr>
        <p:spPr>
          <a:xfrm>
            <a:off x="503635" y="1329929"/>
            <a:ext cx="40686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  <a:defRPr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7" name="Google Shape;637;p7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 раздела">
  <p:cSld name="3_Титульный слайд раздела">
    <p:bg>
      <p:bgPr>
        <a:solidFill>
          <a:schemeClr val="accent1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72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раздела">
  <p:cSld name="Титульный слайд раздела">
    <p:bg>
      <p:bgPr>
        <a:solidFill>
          <a:schemeClr val="accent1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3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643" name="Google Shape;643;p73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644" name="Google Shape;644;p73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3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3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3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3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3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3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3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3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73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73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73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 раздела">
  <p:cSld name="1_Титульный слайд раздела">
    <p:bg>
      <p:bgPr>
        <a:solidFill>
          <a:schemeClr val="lt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4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кцент">
  <p:cSld name="Акцент"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5"/>
          <p:cNvSpPr txBox="1"/>
          <p:nvPr>
            <p:ph type="title"/>
          </p:nvPr>
        </p:nvSpPr>
        <p:spPr>
          <a:xfrm>
            <a:off x="1499563" y="2228964"/>
            <a:ext cx="6144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">
  <p:cSld name="Заголовок + список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6"/>
          <p:cNvSpPr txBox="1"/>
          <p:nvPr>
            <p:ph idx="1" type="body"/>
          </p:nvPr>
        </p:nvSpPr>
        <p:spPr>
          <a:xfrm>
            <a:off x="4572000" y="519113"/>
            <a:ext cx="40779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2" name="Google Shape;662;p76"/>
          <p:cNvSpPr txBox="1"/>
          <p:nvPr>
            <p:ph type="title"/>
          </p:nvPr>
        </p:nvSpPr>
        <p:spPr>
          <a:xfrm>
            <a:off x="508001" y="519113"/>
            <a:ext cx="3874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3" name="Google Shape;663;p7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+ текст в две колонки">
  <p:cSld name="2_Заголовок + текст в две колонки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7"/>
          <p:cNvSpPr txBox="1"/>
          <p:nvPr>
            <p:ph idx="1" type="body"/>
          </p:nvPr>
        </p:nvSpPr>
        <p:spPr>
          <a:xfrm>
            <a:off x="508001" y="1329929"/>
            <a:ext cx="3978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6" name="Google Shape;666;p77"/>
          <p:cNvSpPr txBox="1"/>
          <p:nvPr>
            <p:ph idx="2" type="body"/>
          </p:nvPr>
        </p:nvSpPr>
        <p:spPr>
          <a:xfrm>
            <a:off x="4671618" y="1329929"/>
            <a:ext cx="3978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7" name="Google Shape;667;p77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8" name="Google Shape;668;p7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 + текст">
  <p:cSld name="2 фактоида + текст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8"/>
          <p:cNvSpPr txBox="1"/>
          <p:nvPr>
            <p:ph idx="1" type="body"/>
          </p:nvPr>
        </p:nvSpPr>
        <p:spPr>
          <a:xfrm>
            <a:off x="503636" y="1329929"/>
            <a:ext cx="38517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1" name="Google Shape;671;p78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2" name="Google Shape;672;p7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3" name="Google Shape;673;p78"/>
          <p:cNvSpPr txBox="1"/>
          <p:nvPr>
            <p:ph idx="2" type="body"/>
          </p:nvPr>
        </p:nvSpPr>
        <p:spPr>
          <a:xfrm>
            <a:off x="4573004" y="2898025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4" name="Google Shape;674;p78"/>
          <p:cNvSpPr txBox="1"/>
          <p:nvPr>
            <p:ph idx="3" type="body"/>
          </p:nvPr>
        </p:nvSpPr>
        <p:spPr>
          <a:xfrm>
            <a:off x="4573004" y="3793571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5" name="Google Shape;675;p78"/>
          <p:cNvSpPr txBox="1"/>
          <p:nvPr>
            <p:ph idx="4" type="body"/>
          </p:nvPr>
        </p:nvSpPr>
        <p:spPr>
          <a:xfrm>
            <a:off x="4572000" y="1329929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6" name="Google Shape;676;p78"/>
          <p:cNvSpPr txBox="1"/>
          <p:nvPr>
            <p:ph idx="5" type="body"/>
          </p:nvPr>
        </p:nvSpPr>
        <p:spPr>
          <a:xfrm>
            <a:off x="4572000" y="2225475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без фото">
  <p:cSld name="Цитата без фото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9"/>
          <p:cNvSpPr txBox="1"/>
          <p:nvPr>
            <p:ph idx="1" type="body"/>
          </p:nvPr>
        </p:nvSpPr>
        <p:spPr>
          <a:xfrm>
            <a:off x="2519363" y="519113"/>
            <a:ext cx="61305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sz="33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p79"/>
          <p:cNvSpPr txBox="1"/>
          <p:nvPr>
            <p:ph idx="2" type="body"/>
          </p:nvPr>
        </p:nvSpPr>
        <p:spPr>
          <a:xfrm>
            <a:off x="2519363" y="4304122"/>
            <a:ext cx="6150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0" name="Google Shape;680;p79"/>
          <p:cNvSpPr txBox="1"/>
          <p:nvPr>
            <p:ph idx="3" type="body"/>
          </p:nvPr>
        </p:nvSpPr>
        <p:spPr>
          <a:xfrm>
            <a:off x="2525110" y="1844566"/>
            <a:ext cx="61305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Play"/>
                <a:ea typeface="Play"/>
                <a:cs typeface="Play"/>
                <a:sym typeface="Play"/>
              </a:defRPr>
            </a:lvl1pPr>
            <a:lvl2pPr indent="-3238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>
                <a:latin typeface="Play"/>
                <a:ea typeface="Play"/>
                <a:cs typeface="Play"/>
                <a:sym typeface="Play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1" name="Google Shape;681;p79"/>
          <p:cNvSpPr txBox="1"/>
          <p:nvPr/>
        </p:nvSpPr>
        <p:spPr>
          <a:xfrm>
            <a:off x="408384" y="-786862"/>
            <a:ext cx="15441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100"/>
          </a:p>
        </p:txBody>
      </p:sp>
      <p:sp>
        <p:nvSpPr>
          <p:cNvPr id="682" name="Google Shape;682;p7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">
  <p:cSld name="Цитата 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0"/>
          <p:cNvSpPr txBox="1"/>
          <p:nvPr/>
        </p:nvSpPr>
        <p:spPr>
          <a:xfrm>
            <a:off x="2260402" y="-786862"/>
            <a:ext cx="15441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100"/>
          </a:p>
        </p:txBody>
      </p:sp>
      <p:sp>
        <p:nvSpPr>
          <p:cNvPr id="685" name="Google Shape;685;p80"/>
          <p:cNvSpPr txBox="1"/>
          <p:nvPr>
            <p:ph idx="1" type="body"/>
          </p:nvPr>
        </p:nvSpPr>
        <p:spPr>
          <a:xfrm>
            <a:off x="4010027" y="533557"/>
            <a:ext cx="46494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27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6" name="Google Shape;686;p80"/>
          <p:cNvSpPr/>
          <p:nvPr>
            <p:ph idx="2" type="pic"/>
          </p:nvPr>
        </p:nvSpPr>
        <p:spPr>
          <a:xfrm>
            <a:off x="503635" y="600076"/>
            <a:ext cx="2528100" cy="25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87" name="Google Shape;687;p80"/>
          <p:cNvSpPr txBox="1"/>
          <p:nvPr>
            <p:ph idx="3" type="body"/>
          </p:nvPr>
        </p:nvSpPr>
        <p:spPr>
          <a:xfrm>
            <a:off x="504444" y="3435317"/>
            <a:ext cx="25290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8" name="Google Shape;688;p80"/>
          <p:cNvSpPr txBox="1"/>
          <p:nvPr>
            <p:ph idx="4" type="body"/>
          </p:nvPr>
        </p:nvSpPr>
        <p:spPr>
          <a:xfrm>
            <a:off x="504444" y="4117626"/>
            <a:ext cx="2528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9" name="Google Shape;689;p80"/>
          <p:cNvSpPr txBox="1"/>
          <p:nvPr>
            <p:ph idx="5" type="body"/>
          </p:nvPr>
        </p:nvSpPr>
        <p:spPr>
          <a:xfrm>
            <a:off x="4010026" y="1487549"/>
            <a:ext cx="46455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8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">
  <p:cSld name="Мокап телефона 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3" name="Google Shape;693;p81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81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95" name="Google Shape;69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6816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81"/>
          <p:cNvSpPr/>
          <p:nvPr>
            <p:ph idx="2" type="pic"/>
          </p:nvPr>
        </p:nvSpPr>
        <p:spPr>
          <a:xfrm>
            <a:off x="5963368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криншот (1)">
  <p:cSld name="Заголовок + скриншот (1)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2"/>
          <p:cNvSpPr txBox="1"/>
          <p:nvPr>
            <p:ph idx="1" type="body"/>
          </p:nvPr>
        </p:nvSpPr>
        <p:spPr>
          <a:xfrm>
            <a:off x="4572000" y="519113"/>
            <a:ext cx="40779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8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0" name="Google Shape;700;p82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1" name="Google Shape;701;p82"/>
          <p:cNvSpPr txBox="1"/>
          <p:nvPr>
            <p:ph idx="2" type="body"/>
          </p:nvPr>
        </p:nvSpPr>
        <p:spPr>
          <a:xfrm>
            <a:off x="503636" y="1513949"/>
            <a:ext cx="34872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">
  <p:cSld name="Заголовок + текст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3"/>
          <p:cNvSpPr txBox="1"/>
          <p:nvPr>
            <p:ph idx="1" type="body"/>
          </p:nvPr>
        </p:nvSpPr>
        <p:spPr>
          <a:xfrm>
            <a:off x="503635" y="1329929"/>
            <a:ext cx="81465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4" name="Google Shape;704;p83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5" name="Google Shape;705;p8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лайд">
  <p:cSld name="Финальный слайд">
    <p:bg>
      <p:bgPr>
        <a:solidFill>
          <a:schemeClr val="accent1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4"/>
          <p:cNvSpPr txBox="1"/>
          <p:nvPr>
            <p:ph type="title"/>
          </p:nvPr>
        </p:nvSpPr>
        <p:spPr>
          <a:xfrm>
            <a:off x="465535" y="437488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08" name="Google Shape;708;p84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709" name="Google Shape;709;p84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710" name="Google Shape;710;p84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84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2" name="Google Shape;712;p84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84"/>
          <p:cNvGrpSpPr/>
          <p:nvPr/>
        </p:nvGrpSpPr>
        <p:grpSpPr>
          <a:xfrm>
            <a:off x="4836702" y="-85"/>
            <a:ext cx="4259938" cy="5143288"/>
            <a:chOff x="13083669" y="1592300"/>
            <a:chExt cx="3266072" cy="3943332"/>
          </a:xfrm>
        </p:grpSpPr>
        <p:sp>
          <p:nvSpPr>
            <p:cNvPr id="714" name="Google Shape;714;p84"/>
            <p:cNvSpPr/>
            <p:nvPr/>
          </p:nvSpPr>
          <p:spPr>
            <a:xfrm>
              <a:off x="13083669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19" y="0"/>
                  </a:moveTo>
                  <a:cubicBezTo>
                    <a:pt x="209853" y="314769"/>
                    <a:pt x="375998" y="591408"/>
                    <a:pt x="610935" y="788669"/>
                  </a:cubicBezTo>
                  <a:lnTo>
                    <a:pt x="390077" y="788669"/>
                  </a:lnTo>
                  <a:cubicBezTo>
                    <a:pt x="188097" y="575752"/>
                    <a:pt x="48350" y="303133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4"/>
            <p:cNvSpPr/>
            <p:nvPr/>
          </p:nvSpPr>
          <p:spPr>
            <a:xfrm>
              <a:off x="13968716" y="1592300"/>
              <a:ext cx="610930" cy="788668"/>
            </a:xfrm>
            <a:custGeom>
              <a:rect b="b" l="l" r="r" t="t"/>
              <a:pathLst>
                <a:path extrusionOk="0" h="788668" w="610930">
                  <a:moveTo>
                    <a:pt x="153716" y="0"/>
                  </a:moveTo>
                  <a:cubicBezTo>
                    <a:pt x="209853" y="314769"/>
                    <a:pt x="375994" y="591408"/>
                    <a:pt x="610930" y="788669"/>
                  </a:cubicBezTo>
                  <a:lnTo>
                    <a:pt x="390078" y="788669"/>
                  </a:lnTo>
                  <a:cubicBezTo>
                    <a:pt x="188095" y="575752"/>
                    <a:pt x="48349" y="303133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84"/>
            <p:cNvSpPr/>
            <p:nvPr/>
          </p:nvSpPr>
          <p:spPr>
            <a:xfrm>
              <a:off x="14853745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20" y="0"/>
                  </a:moveTo>
                  <a:cubicBezTo>
                    <a:pt x="209849" y="314769"/>
                    <a:pt x="375999" y="591408"/>
                    <a:pt x="610935" y="788669"/>
                  </a:cubicBezTo>
                  <a:lnTo>
                    <a:pt x="390074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84"/>
            <p:cNvSpPr/>
            <p:nvPr/>
          </p:nvSpPr>
          <p:spPr>
            <a:xfrm>
              <a:off x="15738807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20" y="0"/>
                  </a:moveTo>
                  <a:cubicBezTo>
                    <a:pt x="209858" y="314769"/>
                    <a:pt x="375999" y="591408"/>
                    <a:pt x="610935" y="788669"/>
                  </a:cubicBezTo>
                  <a:lnTo>
                    <a:pt x="390083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4"/>
            <p:cNvSpPr/>
            <p:nvPr/>
          </p:nvSpPr>
          <p:spPr>
            <a:xfrm>
              <a:off x="13083669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19" y="0"/>
                  </a:moveTo>
                  <a:cubicBezTo>
                    <a:pt x="209853" y="314764"/>
                    <a:pt x="375998" y="591405"/>
                    <a:pt x="610935" y="788671"/>
                  </a:cubicBezTo>
                  <a:lnTo>
                    <a:pt x="390077" y="788671"/>
                  </a:lnTo>
                  <a:cubicBezTo>
                    <a:pt x="188097" y="575749"/>
                    <a:pt x="48350" y="303134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4"/>
            <p:cNvSpPr/>
            <p:nvPr/>
          </p:nvSpPr>
          <p:spPr>
            <a:xfrm>
              <a:off x="13968716" y="2380938"/>
              <a:ext cx="610930" cy="788671"/>
            </a:xfrm>
            <a:custGeom>
              <a:rect b="b" l="l" r="r" t="t"/>
              <a:pathLst>
                <a:path extrusionOk="0" h="788671" w="610930">
                  <a:moveTo>
                    <a:pt x="153716" y="0"/>
                  </a:moveTo>
                  <a:cubicBezTo>
                    <a:pt x="209853" y="314764"/>
                    <a:pt x="375994" y="591405"/>
                    <a:pt x="610930" y="788671"/>
                  </a:cubicBezTo>
                  <a:lnTo>
                    <a:pt x="390078" y="788671"/>
                  </a:lnTo>
                  <a:cubicBezTo>
                    <a:pt x="188095" y="575749"/>
                    <a:pt x="48349" y="303134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4"/>
            <p:cNvSpPr/>
            <p:nvPr/>
          </p:nvSpPr>
          <p:spPr>
            <a:xfrm>
              <a:off x="14853745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20" y="0"/>
                  </a:moveTo>
                  <a:cubicBezTo>
                    <a:pt x="209849" y="314764"/>
                    <a:pt x="375999" y="591405"/>
                    <a:pt x="610935" y="788671"/>
                  </a:cubicBezTo>
                  <a:lnTo>
                    <a:pt x="390074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4"/>
            <p:cNvSpPr/>
            <p:nvPr/>
          </p:nvSpPr>
          <p:spPr>
            <a:xfrm>
              <a:off x="15738807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20" y="0"/>
                  </a:moveTo>
                  <a:cubicBezTo>
                    <a:pt x="209858" y="314764"/>
                    <a:pt x="375999" y="591405"/>
                    <a:pt x="610935" y="788671"/>
                  </a:cubicBezTo>
                  <a:lnTo>
                    <a:pt x="390083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84"/>
            <p:cNvSpPr/>
            <p:nvPr/>
          </p:nvSpPr>
          <p:spPr>
            <a:xfrm>
              <a:off x="13083669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19" y="0"/>
                  </a:moveTo>
                  <a:cubicBezTo>
                    <a:pt x="209853" y="314777"/>
                    <a:pt x="375998" y="591418"/>
                    <a:pt x="610935" y="788674"/>
                  </a:cubicBezTo>
                  <a:lnTo>
                    <a:pt x="390077" y="788674"/>
                  </a:lnTo>
                  <a:cubicBezTo>
                    <a:pt x="188097" y="575752"/>
                    <a:pt x="48350" y="303137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84"/>
            <p:cNvSpPr/>
            <p:nvPr/>
          </p:nvSpPr>
          <p:spPr>
            <a:xfrm>
              <a:off x="13968716" y="3169610"/>
              <a:ext cx="610930" cy="788674"/>
            </a:xfrm>
            <a:custGeom>
              <a:rect b="b" l="l" r="r" t="t"/>
              <a:pathLst>
                <a:path extrusionOk="0" h="788674" w="610930">
                  <a:moveTo>
                    <a:pt x="153716" y="0"/>
                  </a:moveTo>
                  <a:cubicBezTo>
                    <a:pt x="209853" y="314777"/>
                    <a:pt x="375994" y="591418"/>
                    <a:pt x="610930" y="788674"/>
                  </a:cubicBezTo>
                  <a:lnTo>
                    <a:pt x="390078" y="788674"/>
                  </a:lnTo>
                  <a:cubicBezTo>
                    <a:pt x="188095" y="575752"/>
                    <a:pt x="48349" y="303137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84"/>
            <p:cNvSpPr/>
            <p:nvPr/>
          </p:nvSpPr>
          <p:spPr>
            <a:xfrm>
              <a:off x="14853745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20" y="0"/>
                  </a:moveTo>
                  <a:cubicBezTo>
                    <a:pt x="209849" y="314777"/>
                    <a:pt x="375999" y="591418"/>
                    <a:pt x="610935" y="788674"/>
                  </a:cubicBezTo>
                  <a:lnTo>
                    <a:pt x="390074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84"/>
            <p:cNvSpPr/>
            <p:nvPr/>
          </p:nvSpPr>
          <p:spPr>
            <a:xfrm>
              <a:off x="15738807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20" y="0"/>
                  </a:moveTo>
                  <a:cubicBezTo>
                    <a:pt x="209858" y="314777"/>
                    <a:pt x="375999" y="591418"/>
                    <a:pt x="610935" y="788674"/>
                  </a:cubicBezTo>
                  <a:lnTo>
                    <a:pt x="390083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4"/>
            <p:cNvSpPr/>
            <p:nvPr/>
          </p:nvSpPr>
          <p:spPr>
            <a:xfrm>
              <a:off x="13083669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4"/>
            <p:cNvSpPr/>
            <p:nvPr/>
          </p:nvSpPr>
          <p:spPr>
            <a:xfrm>
              <a:off x="13968716" y="3958294"/>
              <a:ext cx="610930" cy="788664"/>
            </a:xfrm>
            <a:custGeom>
              <a:rect b="b" l="l" r="r" t="t"/>
              <a:pathLst>
                <a:path extrusionOk="0" h="788664" w="61093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4"/>
            <p:cNvSpPr/>
            <p:nvPr/>
          </p:nvSpPr>
          <p:spPr>
            <a:xfrm>
              <a:off x="14853745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4"/>
            <p:cNvSpPr/>
            <p:nvPr/>
          </p:nvSpPr>
          <p:spPr>
            <a:xfrm>
              <a:off x="15738807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4"/>
            <p:cNvSpPr/>
            <p:nvPr/>
          </p:nvSpPr>
          <p:spPr>
            <a:xfrm>
              <a:off x="13083669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4"/>
            <p:cNvSpPr/>
            <p:nvPr/>
          </p:nvSpPr>
          <p:spPr>
            <a:xfrm>
              <a:off x="13968716" y="4746968"/>
              <a:ext cx="610930" cy="788664"/>
            </a:xfrm>
            <a:custGeom>
              <a:rect b="b" l="l" r="r" t="t"/>
              <a:pathLst>
                <a:path extrusionOk="0" h="788664" w="61093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4"/>
            <p:cNvSpPr/>
            <p:nvPr/>
          </p:nvSpPr>
          <p:spPr>
            <a:xfrm>
              <a:off x="14853745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4"/>
            <p:cNvSpPr/>
            <p:nvPr/>
          </p:nvSpPr>
          <p:spPr>
            <a:xfrm>
              <a:off x="15738807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 QR">
  <p:cSld name="Финальный с QR">
    <p:bg>
      <p:bgPr>
        <a:solidFill>
          <a:schemeClr val="accen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5"/>
          <p:cNvSpPr txBox="1"/>
          <p:nvPr>
            <p:ph type="title"/>
          </p:nvPr>
        </p:nvSpPr>
        <p:spPr>
          <a:xfrm>
            <a:off x="465535" y="3279437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6" name="Google Shape;736;p85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37" name="Google Shape;737;p85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738" name="Google Shape;738;p85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5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5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5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5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5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5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5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5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5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5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5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5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5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5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5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5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85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85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5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 QR + подпись">
  <p:cSld name="Финальный с QR + подпись">
    <p:bg>
      <p:bgPr>
        <a:solidFill>
          <a:schemeClr val="accent1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 txBox="1"/>
          <p:nvPr>
            <p:ph type="title"/>
          </p:nvPr>
        </p:nvSpPr>
        <p:spPr>
          <a:xfrm>
            <a:off x="465535" y="2793662"/>
            <a:ext cx="4106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0" name="Google Shape;760;p86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86"/>
          <p:cNvSpPr txBox="1"/>
          <p:nvPr>
            <p:ph idx="1" type="body"/>
          </p:nvPr>
        </p:nvSpPr>
        <p:spPr>
          <a:xfrm>
            <a:off x="494110" y="4381500"/>
            <a:ext cx="4077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762" name="Google Shape;762;p86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763" name="Google Shape;763;p86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86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6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6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6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6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86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86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86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86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86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86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solidFill>
          <a:schemeClr val="lt1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7"/>
          <p:cNvSpPr txBox="1"/>
          <p:nvPr>
            <p:ph idx="1" type="body"/>
          </p:nvPr>
        </p:nvSpPr>
        <p:spPr>
          <a:xfrm>
            <a:off x="494110" y="2480579"/>
            <a:ext cx="766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7" name="Google Shape;777;p87"/>
          <p:cNvSpPr txBox="1"/>
          <p:nvPr>
            <p:ph type="title"/>
          </p:nvPr>
        </p:nvSpPr>
        <p:spPr>
          <a:xfrm>
            <a:off x="466696" y="789157"/>
            <a:ext cx="76653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78" name="Google Shape;778;p87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779" name="Google Shape;779;p87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780" name="Google Shape;780;p87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87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2" name="Google Shape;782;p87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 раздела">
  <p:cSld name="2_Титульный слайд раздела">
    <p:bg>
      <p:bgPr>
        <a:solidFill>
          <a:schemeClr val="accent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8"/>
          <p:cNvSpPr txBox="1"/>
          <p:nvPr>
            <p:ph type="title"/>
          </p:nvPr>
        </p:nvSpPr>
        <p:spPr>
          <a:xfrm>
            <a:off x="452379" y="839974"/>
            <a:ext cx="34662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85" name="Google Shape;785;p88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786" name="Google Shape;786;p88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8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88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88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88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88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88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88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88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88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88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88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объект">
  <p:cSld name="Заголовок + объект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0"/>
          <p:cNvSpPr txBox="1"/>
          <p:nvPr>
            <p:ph idx="1" type="body"/>
          </p:nvPr>
        </p:nvSpPr>
        <p:spPr>
          <a:xfrm>
            <a:off x="494110" y="1329929"/>
            <a:ext cx="8155800" cy="3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90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2" name="Google Shape;802;p9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в 2 строки + объект">
  <p:cSld name="Заголовок в 2 строки + объект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1"/>
          <p:cNvSpPr txBox="1"/>
          <p:nvPr>
            <p:ph idx="1" type="body"/>
          </p:nvPr>
        </p:nvSpPr>
        <p:spPr>
          <a:xfrm>
            <a:off x="4733926" y="519113"/>
            <a:ext cx="3906600" cy="4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5" name="Google Shape;805;p91"/>
          <p:cNvSpPr txBox="1"/>
          <p:nvPr>
            <p:ph idx="2" type="body"/>
          </p:nvPr>
        </p:nvSpPr>
        <p:spPr>
          <a:xfrm>
            <a:off x="503635" y="1530667"/>
            <a:ext cx="4068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6" name="Google Shape;806;p9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7" name="Google Shape;807;p91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2 объекта">
  <p:cSld name="Заголовок + 2 объекта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2"/>
          <p:cNvSpPr txBox="1"/>
          <p:nvPr>
            <p:ph idx="1" type="body"/>
          </p:nvPr>
        </p:nvSpPr>
        <p:spPr>
          <a:xfrm>
            <a:off x="508001" y="1329929"/>
            <a:ext cx="39879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0" name="Google Shape;810;p92"/>
          <p:cNvSpPr txBox="1"/>
          <p:nvPr>
            <p:ph idx="2" type="body"/>
          </p:nvPr>
        </p:nvSpPr>
        <p:spPr>
          <a:xfrm>
            <a:off x="4648203" y="1329929"/>
            <a:ext cx="39879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1" name="Google Shape;811;p92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2" name="Google Shape;812;p9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актоид">
  <p:cSld name="1 фактоид">
    <p:bg>
      <p:bgPr>
        <a:solidFill>
          <a:schemeClr val="lt1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93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815" name="Google Shape;815;p93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3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3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3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3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3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3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93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93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93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93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3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93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93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93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93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93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93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93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93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p93"/>
          <p:cNvSpPr txBox="1"/>
          <p:nvPr>
            <p:ph idx="1" type="body"/>
          </p:nvPr>
        </p:nvSpPr>
        <p:spPr>
          <a:xfrm>
            <a:off x="494110" y="3272385"/>
            <a:ext cx="7668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6" name="Google Shape;836;p9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7" name="Google Shape;837;p93"/>
          <p:cNvSpPr txBox="1"/>
          <p:nvPr>
            <p:ph idx="2" type="body"/>
          </p:nvPr>
        </p:nvSpPr>
        <p:spPr>
          <a:xfrm>
            <a:off x="503635" y="1329929"/>
            <a:ext cx="7668000" cy="1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500"/>
              <a:buNone/>
              <a:defRPr b="1" i="0" sz="12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10858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2pPr>
            <a:lvl3pPr indent="-10858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−"/>
              <a:defRPr sz="13500">
                <a:latin typeface="Arial"/>
                <a:ea typeface="Arial"/>
                <a:cs typeface="Arial"/>
                <a:sym typeface="Arial"/>
              </a:defRPr>
            </a:lvl3pPr>
            <a:lvl4pPr indent="-1085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4pPr>
            <a:lvl5pPr indent="-1085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">
  <p:cSld name="2 фактоида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94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840" name="Google Shape;840;p94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94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94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94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94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94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94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94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94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94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94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94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94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94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94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4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94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4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4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4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94"/>
          <p:cNvSpPr txBox="1"/>
          <p:nvPr>
            <p:ph idx="1" type="body"/>
          </p:nvPr>
        </p:nvSpPr>
        <p:spPr>
          <a:xfrm>
            <a:off x="504640" y="2909032"/>
            <a:ext cx="6098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i="0" sz="8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1" name="Google Shape;861;p94"/>
          <p:cNvSpPr txBox="1"/>
          <p:nvPr>
            <p:ph idx="2" type="body"/>
          </p:nvPr>
        </p:nvSpPr>
        <p:spPr>
          <a:xfrm>
            <a:off x="504639" y="4286570"/>
            <a:ext cx="6098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2" name="Google Shape;862;p94"/>
          <p:cNvSpPr txBox="1"/>
          <p:nvPr>
            <p:ph idx="3" type="body"/>
          </p:nvPr>
        </p:nvSpPr>
        <p:spPr>
          <a:xfrm>
            <a:off x="503635" y="784138"/>
            <a:ext cx="6098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i="0" sz="8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3" name="Google Shape;863;p94"/>
          <p:cNvSpPr txBox="1"/>
          <p:nvPr>
            <p:ph idx="4" type="body"/>
          </p:nvPr>
        </p:nvSpPr>
        <p:spPr>
          <a:xfrm>
            <a:off x="503635" y="2161676"/>
            <a:ext cx="6098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4" name="Google Shape;864;p9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">
  <p:cSld name="4 фактоида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9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7" name="Google Shape;867;p95"/>
          <p:cNvSpPr txBox="1"/>
          <p:nvPr>
            <p:ph idx="1" type="body"/>
          </p:nvPr>
        </p:nvSpPr>
        <p:spPr>
          <a:xfrm>
            <a:off x="4573004" y="2898025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8" name="Google Shape;868;p95"/>
          <p:cNvSpPr txBox="1"/>
          <p:nvPr>
            <p:ph idx="2" type="body"/>
          </p:nvPr>
        </p:nvSpPr>
        <p:spPr>
          <a:xfrm>
            <a:off x="4573004" y="3793571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9" name="Google Shape;869;p95"/>
          <p:cNvSpPr txBox="1"/>
          <p:nvPr>
            <p:ph idx="3" type="body"/>
          </p:nvPr>
        </p:nvSpPr>
        <p:spPr>
          <a:xfrm>
            <a:off x="4572000" y="1329929"/>
            <a:ext cx="4063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0" name="Google Shape;870;p95"/>
          <p:cNvSpPr txBox="1"/>
          <p:nvPr>
            <p:ph idx="4" type="body"/>
          </p:nvPr>
        </p:nvSpPr>
        <p:spPr>
          <a:xfrm>
            <a:off x="4572000" y="2225475"/>
            <a:ext cx="4063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1" name="Google Shape;871;p95"/>
          <p:cNvSpPr txBox="1"/>
          <p:nvPr>
            <p:ph idx="5" type="body"/>
          </p:nvPr>
        </p:nvSpPr>
        <p:spPr>
          <a:xfrm>
            <a:off x="510009" y="2898025"/>
            <a:ext cx="3929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2" name="Google Shape;872;p95"/>
          <p:cNvSpPr txBox="1"/>
          <p:nvPr>
            <p:ph idx="6" type="body"/>
          </p:nvPr>
        </p:nvSpPr>
        <p:spPr>
          <a:xfrm>
            <a:off x="510008" y="3793571"/>
            <a:ext cx="3929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3" name="Google Shape;873;p95"/>
          <p:cNvSpPr txBox="1"/>
          <p:nvPr>
            <p:ph idx="7" type="body"/>
          </p:nvPr>
        </p:nvSpPr>
        <p:spPr>
          <a:xfrm>
            <a:off x="509005" y="1329929"/>
            <a:ext cx="3929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4" name="Google Shape;874;p95"/>
          <p:cNvSpPr txBox="1"/>
          <p:nvPr>
            <p:ph idx="8" type="body"/>
          </p:nvPr>
        </p:nvSpPr>
        <p:spPr>
          <a:xfrm>
            <a:off x="509005" y="2225475"/>
            <a:ext cx="3929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 + текст">
  <p:cSld name="4 фактоида + текст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6"/>
          <p:cNvSpPr txBox="1"/>
          <p:nvPr>
            <p:ph idx="1" type="body"/>
          </p:nvPr>
        </p:nvSpPr>
        <p:spPr>
          <a:xfrm>
            <a:off x="4008764" y="462915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7" name="Google Shape;877;p96"/>
          <p:cNvSpPr txBox="1"/>
          <p:nvPr>
            <p:ph idx="2" type="body"/>
          </p:nvPr>
        </p:nvSpPr>
        <p:spPr>
          <a:xfrm>
            <a:off x="4008763" y="1215331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8" name="Google Shape;878;p96"/>
          <p:cNvSpPr txBox="1"/>
          <p:nvPr>
            <p:ph idx="3" type="body"/>
          </p:nvPr>
        </p:nvSpPr>
        <p:spPr>
          <a:xfrm>
            <a:off x="4008764" y="2010590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9" name="Google Shape;879;p96"/>
          <p:cNvSpPr txBox="1"/>
          <p:nvPr>
            <p:ph idx="4" type="body"/>
          </p:nvPr>
        </p:nvSpPr>
        <p:spPr>
          <a:xfrm>
            <a:off x="4008763" y="2763006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0" name="Google Shape;880;p96"/>
          <p:cNvSpPr txBox="1"/>
          <p:nvPr>
            <p:ph idx="5" type="body"/>
          </p:nvPr>
        </p:nvSpPr>
        <p:spPr>
          <a:xfrm>
            <a:off x="6318348" y="462915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1" name="Google Shape;881;p96"/>
          <p:cNvSpPr txBox="1"/>
          <p:nvPr>
            <p:ph idx="6" type="body"/>
          </p:nvPr>
        </p:nvSpPr>
        <p:spPr>
          <a:xfrm>
            <a:off x="6318347" y="1215332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96"/>
          <p:cNvSpPr txBox="1"/>
          <p:nvPr>
            <p:ph idx="7" type="body"/>
          </p:nvPr>
        </p:nvSpPr>
        <p:spPr>
          <a:xfrm>
            <a:off x="6318349" y="2010590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96"/>
          <p:cNvSpPr txBox="1"/>
          <p:nvPr>
            <p:ph idx="8" type="body"/>
          </p:nvPr>
        </p:nvSpPr>
        <p:spPr>
          <a:xfrm>
            <a:off x="6318347" y="2763006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96"/>
          <p:cNvSpPr txBox="1"/>
          <p:nvPr>
            <p:ph idx="9" type="body"/>
          </p:nvPr>
        </p:nvSpPr>
        <p:spPr>
          <a:xfrm>
            <a:off x="501261" y="1871847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9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6" name="Google Shape;886;p96"/>
          <p:cNvSpPr txBox="1"/>
          <p:nvPr>
            <p:ph type="title"/>
          </p:nvPr>
        </p:nvSpPr>
        <p:spPr>
          <a:xfrm>
            <a:off x="508001" y="519113"/>
            <a:ext cx="25245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фактоидов">
  <p:cSld name="6 фактоидов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7"/>
          <p:cNvSpPr txBox="1"/>
          <p:nvPr>
            <p:ph idx="1" type="body"/>
          </p:nvPr>
        </p:nvSpPr>
        <p:spPr>
          <a:xfrm>
            <a:off x="4008765" y="462915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97"/>
          <p:cNvSpPr txBox="1"/>
          <p:nvPr>
            <p:ph idx="2" type="body"/>
          </p:nvPr>
        </p:nvSpPr>
        <p:spPr>
          <a:xfrm>
            <a:off x="4008765" y="1089577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0" name="Google Shape;890;p97"/>
          <p:cNvSpPr txBox="1"/>
          <p:nvPr>
            <p:ph idx="3" type="body"/>
          </p:nvPr>
        </p:nvSpPr>
        <p:spPr>
          <a:xfrm>
            <a:off x="6281824" y="462915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1" name="Google Shape;891;p97"/>
          <p:cNvSpPr txBox="1"/>
          <p:nvPr>
            <p:ph idx="4" type="body"/>
          </p:nvPr>
        </p:nvSpPr>
        <p:spPr>
          <a:xfrm>
            <a:off x="6281824" y="1089577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2" name="Google Shape;892;p97"/>
          <p:cNvSpPr txBox="1"/>
          <p:nvPr>
            <p:ph idx="5" type="body"/>
          </p:nvPr>
        </p:nvSpPr>
        <p:spPr>
          <a:xfrm>
            <a:off x="4008765" y="1719992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3" name="Google Shape;893;p97"/>
          <p:cNvSpPr txBox="1"/>
          <p:nvPr>
            <p:ph idx="6" type="body"/>
          </p:nvPr>
        </p:nvSpPr>
        <p:spPr>
          <a:xfrm>
            <a:off x="4008765" y="2346653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4" name="Google Shape;894;p97"/>
          <p:cNvSpPr txBox="1"/>
          <p:nvPr>
            <p:ph idx="7" type="body"/>
          </p:nvPr>
        </p:nvSpPr>
        <p:spPr>
          <a:xfrm>
            <a:off x="6281824" y="1719992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97"/>
          <p:cNvSpPr txBox="1"/>
          <p:nvPr>
            <p:ph idx="8" type="body"/>
          </p:nvPr>
        </p:nvSpPr>
        <p:spPr>
          <a:xfrm>
            <a:off x="6281824" y="2346654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6" name="Google Shape;896;p97"/>
          <p:cNvSpPr txBox="1"/>
          <p:nvPr>
            <p:ph idx="9" type="body"/>
          </p:nvPr>
        </p:nvSpPr>
        <p:spPr>
          <a:xfrm>
            <a:off x="4008765" y="2978617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7" name="Google Shape;897;p97"/>
          <p:cNvSpPr txBox="1"/>
          <p:nvPr>
            <p:ph idx="13" type="body"/>
          </p:nvPr>
        </p:nvSpPr>
        <p:spPr>
          <a:xfrm>
            <a:off x="4008765" y="3605279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p97"/>
          <p:cNvSpPr txBox="1"/>
          <p:nvPr>
            <p:ph idx="14" type="body"/>
          </p:nvPr>
        </p:nvSpPr>
        <p:spPr>
          <a:xfrm>
            <a:off x="6281824" y="2978617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9" name="Google Shape;899;p97"/>
          <p:cNvSpPr txBox="1"/>
          <p:nvPr>
            <p:ph idx="15" type="body"/>
          </p:nvPr>
        </p:nvSpPr>
        <p:spPr>
          <a:xfrm>
            <a:off x="6281824" y="3605279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0" name="Google Shape;900;p97"/>
          <p:cNvSpPr txBox="1"/>
          <p:nvPr>
            <p:ph idx="16" type="body"/>
          </p:nvPr>
        </p:nvSpPr>
        <p:spPr>
          <a:xfrm>
            <a:off x="503635" y="1872151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1" name="Google Shape;901;p97"/>
          <p:cNvSpPr txBox="1"/>
          <p:nvPr>
            <p:ph type="title"/>
          </p:nvPr>
        </p:nvSpPr>
        <p:spPr>
          <a:xfrm>
            <a:off x="508001" y="519113"/>
            <a:ext cx="25245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2" name="Google Shape;902;p9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фактоидов">
  <p:cSld name="9 фактоидов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8"/>
          <p:cNvSpPr txBox="1"/>
          <p:nvPr>
            <p:ph idx="1" type="body"/>
          </p:nvPr>
        </p:nvSpPr>
        <p:spPr>
          <a:xfrm>
            <a:off x="4007230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5" name="Google Shape;905;p98"/>
          <p:cNvSpPr txBox="1"/>
          <p:nvPr>
            <p:ph idx="2" type="body"/>
          </p:nvPr>
        </p:nvSpPr>
        <p:spPr>
          <a:xfrm>
            <a:off x="4007230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6" name="Google Shape;906;p98"/>
          <p:cNvSpPr txBox="1"/>
          <p:nvPr>
            <p:ph idx="3" type="body"/>
          </p:nvPr>
        </p:nvSpPr>
        <p:spPr>
          <a:xfrm>
            <a:off x="5546995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7" name="Google Shape;907;p98"/>
          <p:cNvSpPr txBox="1"/>
          <p:nvPr>
            <p:ph idx="4" type="body"/>
          </p:nvPr>
        </p:nvSpPr>
        <p:spPr>
          <a:xfrm>
            <a:off x="5546995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8" name="Google Shape;908;p98"/>
          <p:cNvSpPr txBox="1"/>
          <p:nvPr>
            <p:ph idx="5" type="body"/>
          </p:nvPr>
        </p:nvSpPr>
        <p:spPr>
          <a:xfrm>
            <a:off x="7084004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9" name="Google Shape;909;p98"/>
          <p:cNvSpPr txBox="1"/>
          <p:nvPr>
            <p:ph idx="6" type="body"/>
          </p:nvPr>
        </p:nvSpPr>
        <p:spPr>
          <a:xfrm>
            <a:off x="7084004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0" name="Google Shape;910;p98"/>
          <p:cNvSpPr txBox="1"/>
          <p:nvPr>
            <p:ph idx="7" type="body"/>
          </p:nvPr>
        </p:nvSpPr>
        <p:spPr>
          <a:xfrm>
            <a:off x="4007230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1" name="Google Shape;911;p98"/>
          <p:cNvSpPr txBox="1"/>
          <p:nvPr>
            <p:ph idx="8" type="body"/>
          </p:nvPr>
        </p:nvSpPr>
        <p:spPr>
          <a:xfrm>
            <a:off x="4007230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98"/>
          <p:cNvSpPr txBox="1"/>
          <p:nvPr>
            <p:ph idx="9" type="body"/>
          </p:nvPr>
        </p:nvSpPr>
        <p:spPr>
          <a:xfrm>
            <a:off x="5549751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98"/>
          <p:cNvSpPr txBox="1"/>
          <p:nvPr>
            <p:ph idx="13" type="body"/>
          </p:nvPr>
        </p:nvSpPr>
        <p:spPr>
          <a:xfrm>
            <a:off x="5549751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98"/>
          <p:cNvSpPr txBox="1"/>
          <p:nvPr>
            <p:ph idx="14" type="body"/>
          </p:nvPr>
        </p:nvSpPr>
        <p:spPr>
          <a:xfrm>
            <a:off x="7089516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5" name="Google Shape;915;p98"/>
          <p:cNvSpPr txBox="1"/>
          <p:nvPr>
            <p:ph idx="15" type="body"/>
          </p:nvPr>
        </p:nvSpPr>
        <p:spPr>
          <a:xfrm>
            <a:off x="7089516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6" name="Google Shape;916;p98"/>
          <p:cNvSpPr txBox="1"/>
          <p:nvPr>
            <p:ph idx="16" type="body"/>
          </p:nvPr>
        </p:nvSpPr>
        <p:spPr>
          <a:xfrm>
            <a:off x="4007230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7" name="Google Shape;917;p98"/>
          <p:cNvSpPr txBox="1"/>
          <p:nvPr>
            <p:ph idx="17" type="body"/>
          </p:nvPr>
        </p:nvSpPr>
        <p:spPr>
          <a:xfrm>
            <a:off x="4007230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8" name="Google Shape;918;p98"/>
          <p:cNvSpPr txBox="1"/>
          <p:nvPr>
            <p:ph idx="18" type="body"/>
          </p:nvPr>
        </p:nvSpPr>
        <p:spPr>
          <a:xfrm>
            <a:off x="5546995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9" name="Google Shape;919;p98"/>
          <p:cNvSpPr txBox="1"/>
          <p:nvPr>
            <p:ph idx="19" type="body"/>
          </p:nvPr>
        </p:nvSpPr>
        <p:spPr>
          <a:xfrm>
            <a:off x="5546995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0" name="Google Shape;920;p98"/>
          <p:cNvSpPr txBox="1"/>
          <p:nvPr>
            <p:ph idx="20" type="body"/>
          </p:nvPr>
        </p:nvSpPr>
        <p:spPr>
          <a:xfrm>
            <a:off x="7084004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1" name="Google Shape;921;p98"/>
          <p:cNvSpPr txBox="1"/>
          <p:nvPr>
            <p:ph idx="21" type="body"/>
          </p:nvPr>
        </p:nvSpPr>
        <p:spPr>
          <a:xfrm>
            <a:off x="7084004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2" name="Google Shape;922;p98"/>
          <p:cNvSpPr txBox="1"/>
          <p:nvPr>
            <p:ph idx="22" type="body"/>
          </p:nvPr>
        </p:nvSpPr>
        <p:spPr>
          <a:xfrm>
            <a:off x="503635" y="1865450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3" name="Google Shape;923;p98"/>
          <p:cNvSpPr txBox="1"/>
          <p:nvPr>
            <p:ph type="title"/>
          </p:nvPr>
        </p:nvSpPr>
        <p:spPr>
          <a:xfrm>
            <a:off x="508001" y="519113"/>
            <a:ext cx="25245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4" name="Google Shape;924;p9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фактоидов">
  <p:cSld name="8 фактоидов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9"/>
          <p:cNvSpPr txBox="1"/>
          <p:nvPr>
            <p:ph idx="1" type="body"/>
          </p:nvPr>
        </p:nvSpPr>
        <p:spPr>
          <a:xfrm>
            <a:off x="503635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7" name="Google Shape;927;p99"/>
          <p:cNvSpPr txBox="1"/>
          <p:nvPr>
            <p:ph idx="2" type="body"/>
          </p:nvPr>
        </p:nvSpPr>
        <p:spPr>
          <a:xfrm>
            <a:off x="503635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8" name="Google Shape;928;p99"/>
          <p:cNvSpPr txBox="1"/>
          <p:nvPr>
            <p:ph idx="3" type="body"/>
          </p:nvPr>
        </p:nvSpPr>
        <p:spPr>
          <a:xfrm>
            <a:off x="2575088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9" name="Google Shape;929;p99"/>
          <p:cNvSpPr txBox="1"/>
          <p:nvPr>
            <p:ph idx="4" type="body"/>
          </p:nvPr>
        </p:nvSpPr>
        <p:spPr>
          <a:xfrm>
            <a:off x="2575088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0" name="Google Shape;930;p99"/>
          <p:cNvSpPr txBox="1"/>
          <p:nvPr>
            <p:ph idx="5" type="body"/>
          </p:nvPr>
        </p:nvSpPr>
        <p:spPr>
          <a:xfrm>
            <a:off x="4646541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1" name="Google Shape;931;p99"/>
          <p:cNvSpPr txBox="1"/>
          <p:nvPr>
            <p:ph idx="6" type="body"/>
          </p:nvPr>
        </p:nvSpPr>
        <p:spPr>
          <a:xfrm>
            <a:off x="4646541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2" name="Google Shape;932;p99"/>
          <p:cNvSpPr txBox="1"/>
          <p:nvPr>
            <p:ph idx="7" type="body"/>
          </p:nvPr>
        </p:nvSpPr>
        <p:spPr>
          <a:xfrm>
            <a:off x="6717995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3" name="Google Shape;933;p99"/>
          <p:cNvSpPr txBox="1"/>
          <p:nvPr>
            <p:ph idx="8" type="body"/>
          </p:nvPr>
        </p:nvSpPr>
        <p:spPr>
          <a:xfrm>
            <a:off x="6717995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4" name="Google Shape;934;p99"/>
          <p:cNvSpPr txBox="1"/>
          <p:nvPr>
            <p:ph idx="9" type="body"/>
          </p:nvPr>
        </p:nvSpPr>
        <p:spPr>
          <a:xfrm>
            <a:off x="503635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5" name="Google Shape;935;p99"/>
          <p:cNvSpPr txBox="1"/>
          <p:nvPr>
            <p:ph idx="13" type="body"/>
          </p:nvPr>
        </p:nvSpPr>
        <p:spPr>
          <a:xfrm>
            <a:off x="503635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6" name="Google Shape;936;p99"/>
          <p:cNvSpPr txBox="1"/>
          <p:nvPr>
            <p:ph idx="14" type="body"/>
          </p:nvPr>
        </p:nvSpPr>
        <p:spPr>
          <a:xfrm>
            <a:off x="2575088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7" name="Google Shape;937;p99"/>
          <p:cNvSpPr txBox="1"/>
          <p:nvPr>
            <p:ph idx="15" type="body"/>
          </p:nvPr>
        </p:nvSpPr>
        <p:spPr>
          <a:xfrm>
            <a:off x="2575088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8" name="Google Shape;938;p99"/>
          <p:cNvSpPr txBox="1"/>
          <p:nvPr>
            <p:ph idx="16" type="body"/>
          </p:nvPr>
        </p:nvSpPr>
        <p:spPr>
          <a:xfrm>
            <a:off x="4646541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9" name="Google Shape;939;p99"/>
          <p:cNvSpPr txBox="1"/>
          <p:nvPr>
            <p:ph idx="17" type="body"/>
          </p:nvPr>
        </p:nvSpPr>
        <p:spPr>
          <a:xfrm>
            <a:off x="4646541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0" name="Google Shape;940;p99"/>
          <p:cNvSpPr txBox="1"/>
          <p:nvPr>
            <p:ph idx="18" type="body"/>
          </p:nvPr>
        </p:nvSpPr>
        <p:spPr>
          <a:xfrm>
            <a:off x="6717995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1" name="Google Shape;941;p99"/>
          <p:cNvSpPr txBox="1"/>
          <p:nvPr>
            <p:ph idx="19" type="body"/>
          </p:nvPr>
        </p:nvSpPr>
        <p:spPr>
          <a:xfrm>
            <a:off x="6717995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2" name="Google Shape;942;p9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3" name="Google Shape;943;p99"/>
          <p:cNvSpPr txBox="1"/>
          <p:nvPr>
            <p:ph type="title"/>
          </p:nvPr>
        </p:nvSpPr>
        <p:spPr>
          <a:xfrm>
            <a:off x="508000" y="519113"/>
            <a:ext cx="8151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(android) ">
  <p:cSld name="Мокап телефона (android) 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64530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100"/>
          <p:cNvSpPr/>
          <p:nvPr>
            <p:ph idx="2" type="pic"/>
          </p:nvPr>
        </p:nvSpPr>
        <p:spPr>
          <a:xfrm>
            <a:off x="5823375" y="748430"/>
            <a:ext cx="1792200" cy="37755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0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8" name="Google Shape;948;p100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9" name="Google Shape;949;p100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1 android)">
  <p:cSld name="Два мокапа телефона (1 android)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Google Shape;95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98605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4574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101"/>
          <p:cNvSpPr txBox="1"/>
          <p:nvPr>
            <p:ph idx="1" type="body"/>
          </p:nvPr>
        </p:nvSpPr>
        <p:spPr>
          <a:xfrm>
            <a:off x="503636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4" name="Google Shape;954;p10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5" name="Google Shape;955;p101"/>
          <p:cNvSpPr txBox="1"/>
          <p:nvPr>
            <p:ph type="title"/>
          </p:nvPr>
        </p:nvSpPr>
        <p:spPr>
          <a:xfrm>
            <a:off x="508001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6" name="Google Shape;956;p101"/>
          <p:cNvSpPr/>
          <p:nvPr>
            <p:ph idx="2" type="pic"/>
          </p:nvPr>
        </p:nvSpPr>
        <p:spPr>
          <a:xfrm>
            <a:off x="6793420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7" name="Google Shape;957;p101"/>
          <p:cNvSpPr/>
          <p:nvPr>
            <p:ph idx="3" type="pic"/>
          </p:nvPr>
        </p:nvSpPr>
        <p:spPr>
          <a:xfrm>
            <a:off x="4757451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2 android) ">
  <p:cSld name="Два мокапа телефона (2 android) 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0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0" name="Google Shape;960;p102"/>
          <p:cNvSpPr txBox="1"/>
          <p:nvPr>
            <p:ph idx="1" type="body"/>
          </p:nvPr>
        </p:nvSpPr>
        <p:spPr>
          <a:xfrm>
            <a:off x="5137549" y="1541978"/>
            <a:ext cx="3497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1" name="Google Shape;961;p102"/>
          <p:cNvSpPr txBox="1"/>
          <p:nvPr>
            <p:ph type="title"/>
          </p:nvPr>
        </p:nvSpPr>
        <p:spPr>
          <a:xfrm>
            <a:off x="5141914" y="519113"/>
            <a:ext cx="349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2" name="Google Shape;962;p102"/>
          <p:cNvSpPr/>
          <p:nvPr>
            <p:ph idx="2" type="pic"/>
          </p:nvPr>
        </p:nvSpPr>
        <p:spPr>
          <a:xfrm>
            <a:off x="2602285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102"/>
          <p:cNvSpPr/>
          <p:nvPr>
            <p:ph idx="3" type="pic"/>
          </p:nvPr>
        </p:nvSpPr>
        <p:spPr>
          <a:xfrm>
            <a:off x="566316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964" name="Google Shape;96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7471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43439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48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2.xml"/><Relationship Id="rId53" Type="http://schemas.openxmlformats.org/officeDocument/2006/relationships/theme" Target="../theme/theme2.xml"/><Relationship Id="rId52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05.xml"/><Relationship Id="rId44" Type="http://schemas.openxmlformats.org/officeDocument/2006/relationships/slideLayout" Target="../slideLayouts/slideLayout108.xml"/><Relationship Id="rId43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1.xml"/><Relationship Id="rId49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1.xml"/><Relationship Id="rId36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Play"/>
              <a:buNone/>
              <a:defRPr b="0" i="0" sz="27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94110" y="1329929"/>
            <a:ext cx="81417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−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3" name="Google Shape;63;p14"/>
          <p:cNvGrpSpPr/>
          <p:nvPr/>
        </p:nvGrpSpPr>
        <p:grpSpPr>
          <a:xfrm>
            <a:off x="0" y="-86073"/>
            <a:ext cx="9141111" cy="48236"/>
            <a:chOff x="0" y="1773238"/>
            <a:chExt cx="12188148" cy="735300"/>
          </a:xfrm>
        </p:grpSpPr>
        <p:cxnSp>
          <p:nvCxnSpPr>
            <p:cNvPr id="64" name="Google Shape;64;p14"/>
            <p:cNvCxnSpPr/>
            <p:nvPr/>
          </p:nvCxnSpPr>
          <p:spPr>
            <a:xfrm>
              <a:off x="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" name="Google Shape;65;p14"/>
            <p:cNvCxnSpPr/>
            <p:nvPr/>
          </p:nvCxnSpPr>
          <p:spPr>
            <a:xfrm>
              <a:off x="67711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135423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" name="Google Shape;67;p14"/>
            <p:cNvCxnSpPr/>
            <p:nvPr/>
          </p:nvCxnSpPr>
          <p:spPr>
            <a:xfrm>
              <a:off x="203135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14"/>
            <p:cNvCxnSpPr/>
            <p:nvPr/>
          </p:nvCxnSpPr>
          <p:spPr>
            <a:xfrm>
              <a:off x="270847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14"/>
            <p:cNvCxnSpPr/>
            <p:nvPr/>
          </p:nvCxnSpPr>
          <p:spPr>
            <a:xfrm>
              <a:off x="338559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14"/>
            <p:cNvCxnSpPr/>
            <p:nvPr/>
          </p:nvCxnSpPr>
          <p:spPr>
            <a:xfrm>
              <a:off x="406271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14"/>
            <p:cNvCxnSpPr/>
            <p:nvPr/>
          </p:nvCxnSpPr>
          <p:spPr>
            <a:xfrm>
              <a:off x="473983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14"/>
            <p:cNvCxnSpPr/>
            <p:nvPr/>
          </p:nvCxnSpPr>
          <p:spPr>
            <a:xfrm>
              <a:off x="5416952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" name="Google Shape;73;p14"/>
            <p:cNvCxnSpPr/>
            <p:nvPr/>
          </p:nvCxnSpPr>
          <p:spPr>
            <a:xfrm>
              <a:off x="6094071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" name="Google Shape;74;p14"/>
            <p:cNvCxnSpPr/>
            <p:nvPr/>
          </p:nvCxnSpPr>
          <p:spPr>
            <a:xfrm>
              <a:off x="677119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" name="Google Shape;75;p14"/>
            <p:cNvCxnSpPr/>
            <p:nvPr/>
          </p:nvCxnSpPr>
          <p:spPr>
            <a:xfrm>
              <a:off x="744830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" name="Google Shape;76;p14"/>
            <p:cNvCxnSpPr/>
            <p:nvPr/>
          </p:nvCxnSpPr>
          <p:spPr>
            <a:xfrm>
              <a:off x="812542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" name="Google Shape;77;p14"/>
            <p:cNvCxnSpPr/>
            <p:nvPr/>
          </p:nvCxnSpPr>
          <p:spPr>
            <a:xfrm>
              <a:off x="880254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14"/>
            <p:cNvCxnSpPr/>
            <p:nvPr/>
          </p:nvCxnSpPr>
          <p:spPr>
            <a:xfrm>
              <a:off x="947966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14"/>
            <p:cNvCxnSpPr/>
            <p:nvPr/>
          </p:nvCxnSpPr>
          <p:spPr>
            <a:xfrm>
              <a:off x="1015678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14"/>
            <p:cNvCxnSpPr/>
            <p:nvPr/>
          </p:nvCxnSpPr>
          <p:spPr>
            <a:xfrm>
              <a:off x="1083390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14"/>
            <p:cNvCxnSpPr/>
            <p:nvPr/>
          </p:nvCxnSpPr>
          <p:spPr>
            <a:xfrm>
              <a:off x="1151102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14"/>
            <p:cNvCxnSpPr/>
            <p:nvPr/>
          </p:nvCxnSpPr>
          <p:spPr>
            <a:xfrm>
              <a:off x="1218814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3" name="Google Shape;83;p14"/>
          <p:cNvGrpSpPr/>
          <p:nvPr/>
        </p:nvGrpSpPr>
        <p:grpSpPr>
          <a:xfrm>
            <a:off x="-2" y="5240307"/>
            <a:ext cx="9141111" cy="48236"/>
            <a:chOff x="0" y="1773238"/>
            <a:chExt cx="12188148" cy="735300"/>
          </a:xfrm>
        </p:grpSpPr>
        <p:cxnSp>
          <p:nvCxnSpPr>
            <p:cNvPr id="84" name="Google Shape;84;p14"/>
            <p:cNvCxnSpPr/>
            <p:nvPr/>
          </p:nvCxnSpPr>
          <p:spPr>
            <a:xfrm>
              <a:off x="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14"/>
            <p:cNvCxnSpPr/>
            <p:nvPr/>
          </p:nvCxnSpPr>
          <p:spPr>
            <a:xfrm>
              <a:off x="67711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14"/>
            <p:cNvCxnSpPr/>
            <p:nvPr/>
          </p:nvCxnSpPr>
          <p:spPr>
            <a:xfrm>
              <a:off x="135423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14"/>
            <p:cNvCxnSpPr/>
            <p:nvPr/>
          </p:nvCxnSpPr>
          <p:spPr>
            <a:xfrm>
              <a:off x="203135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" name="Google Shape;88;p14"/>
            <p:cNvCxnSpPr/>
            <p:nvPr/>
          </p:nvCxnSpPr>
          <p:spPr>
            <a:xfrm>
              <a:off x="270847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14"/>
            <p:cNvCxnSpPr/>
            <p:nvPr/>
          </p:nvCxnSpPr>
          <p:spPr>
            <a:xfrm>
              <a:off x="338559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14"/>
            <p:cNvCxnSpPr/>
            <p:nvPr/>
          </p:nvCxnSpPr>
          <p:spPr>
            <a:xfrm>
              <a:off x="406271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14"/>
            <p:cNvCxnSpPr/>
            <p:nvPr/>
          </p:nvCxnSpPr>
          <p:spPr>
            <a:xfrm>
              <a:off x="473983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14"/>
            <p:cNvCxnSpPr/>
            <p:nvPr/>
          </p:nvCxnSpPr>
          <p:spPr>
            <a:xfrm>
              <a:off x="5416952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14"/>
            <p:cNvCxnSpPr/>
            <p:nvPr/>
          </p:nvCxnSpPr>
          <p:spPr>
            <a:xfrm>
              <a:off x="6094071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" name="Google Shape;94;p14"/>
            <p:cNvCxnSpPr/>
            <p:nvPr/>
          </p:nvCxnSpPr>
          <p:spPr>
            <a:xfrm>
              <a:off x="677119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14"/>
            <p:cNvCxnSpPr/>
            <p:nvPr/>
          </p:nvCxnSpPr>
          <p:spPr>
            <a:xfrm>
              <a:off x="744830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14"/>
            <p:cNvCxnSpPr/>
            <p:nvPr/>
          </p:nvCxnSpPr>
          <p:spPr>
            <a:xfrm>
              <a:off x="812542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14"/>
            <p:cNvCxnSpPr/>
            <p:nvPr/>
          </p:nvCxnSpPr>
          <p:spPr>
            <a:xfrm>
              <a:off x="880254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14"/>
            <p:cNvCxnSpPr/>
            <p:nvPr/>
          </p:nvCxnSpPr>
          <p:spPr>
            <a:xfrm>
              <a:off x="947966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" name="Google Shape;99;p14"/>
            <p:cNvCxnSpPr/>
            <p:nvPr/>
          </p:nvCxnSpPr>
          <p:spPr>
            <a:xfrm>
              <a:off x="1015678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" name="Google Shape;100;p14"/>
            <p:cNvCxnSpPr/>
            <p:nvPr/>
          </p:nvCxnSpPr>
          <p:spPr>
            <a:xfrm>
              <a:off x="1083390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14"/>
            <p:cNvCxnSpPr/>
            <p:nvPr/>
          </p:nvCxnSpPr>
          <p:spPr>
            <a:xfrm>
              <a:off x="1151102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" name="Google Shape;102;p14"/>
            <p:cNvCxnSpPr/>
            <p:nvPr/>
          </p:nvCxnSpPr>
          <p:spPr>
            <a:xfrm>
              <a:off x="1218814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11">
          <p15:clr>
            <a:srgbClr val="FDE53C"/>
          </p15:clr>
        </p15:guide>
        <p15:guide id="2" pos="5449">
          <p15:clr>
            <a:srgbClr val="FDE53C"/>
          </p15:clr>
        </p15:guide>
        <p15:guide id="3" orient="horz" pos="2929">
          <p15:clr>
            <a:srgbClr val="FDE53C"/>
          </p15:clr>
        </p15:guide>
        <p15:guide id="4" pos="3833">
          <p15:clr>
            <a:srgbClr val="FDE53C"/>
          </p15:clr>
        </p15:guide>
        <p15:guide id="5" pos="1910">
          <p15:clr>
            <a:srgbClr val="FDE53C"/>
          </p15:clr>
        </p15:guide>
        <p15:guide id="6" pos="2880">
          <p15:clr>
            <a:srgbClr val="FDE53C"/>
          </p15:clr>
        </p15:guide>
        <p15:guide id="7" orient="horz" pos="327">
          <p15:clr>
            <a:srgbClr val="FDE53C"/>
          </p15:clr>
        </p15:guide>
        <p15:guide id="8" orient="horz" pos="838">
          <p15:clr>
            <a:srgbClr val="FDE53C"/>
          </p15:clr>
        </p15:guide>
        <p15:guide id="9" pos="1587">
          <p15:clr>
            <a:srgbClr val="FDE53C"/>
          </p15:clr>
        </p15:guide>
        <p15:guide id="10" pos="4156">
          <p15:clr>
            <a:srgbClr val="FDE53C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7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Play"/>
              <a:buNone/>
              <a:defRPr b="0" i="0" sz="27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75" name="Google Shape;575;p67"/>
          <p:cNvSpPr txBox="1"/>
          <p:nvPr>
            <p:ph idx="1" type="body"/>
          </p:nvPr>
        </p:nvSpPr>
        <p:spPr>
          <a:xfrm>
            <a:off x="494110" y="1329929"/>
            <a:ext cx="81417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−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p6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77" name="Google Shape;577;p67"/>
          <p:cNvGrpSpPr/>
          <p:nvPr/>
        </p:nvGrpSpPr>
        <p:grpSpPr>
          <a:xfrm>
            <a:off x="0" y="-86073"/>
            <a:ext cx="9141111" cy="48236"/>
            <a:chOff x="0" y="1773238"/>
            <a:chExt cx="12188148" cy="735300"/>
          </a:xfrm>
        </p:grpSpPr>
        <p:cxnSp>
          <p:nvCxnSpPr>
            <p:cNvPr id="578" name="Google Shape;578;p67"/>
            <p:cNvCxnSpPr/>
            <p:nvPr/>
          </p:nvCxnSpPr>
          <p:spPr>
            <a:xfrm>
              <a:off x="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9" name="Google Shape;579;p67"/>
            <p:cNvCxnSpPr/>
            <p:nvPr/>
          </p:nvCxnSpPr>
          <p:spPr>
            <a:xfrm>
              <a:off x="67711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" name="Google Shape;580;p67"/>
            <p:cNvCxnSpPr/>
            <p:nvPr/>
          </p:nvCxnSpPr>
          <p:spPr>
            <a:xfrm>
              <a:off x="135423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1" name="Google Shape;581;p67"/>
            <p:cNvCxnSpPr/>
            <p:nvPr/>
          </p:nvCxnSpPr>
          <p:spPr>
            <a:xfrm>
              <a:off x="203135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2" name="Google Shape;582;p67"/>
            <p:cNvCxnSpPr/>
            <p:nvPr/>
          </p:nvCxnSpPr>
          <p:spPr>
            <a:xfrm>
              <a:off x="270847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3" name="Google Shape;583;p67"/>
            <p:cNvCxnSpPr/>
            <p:nvPr/>
          </p:nvCxnSpPr>
          <p:spPr>
            <a:xfrm>
              <a:off x="338559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4" name="Google Shape;584;p67"/>
            <p:cNvCxnSpPr/>
            <p:nvPr/>
          </p:nvCxnSpPr>
          <p:spPr>
            <a:xfrm>
              <a:off x="406271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5" name="Google Shape;585;p67"/>
            <p:cNvCxnSpPr/>
            <p:nvPr/>
          </p:nvCxnSpPr>
          <p:spPr>
            <a:xfrm>
              <a:off x="473983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6" name="Google Shape;586;p67"/>
            <p:cNvCxnSpPr/>
            <p:nvPr/>
          </p:nvCxnSpPr>
          <p:spPr>
            <a:xfrm>
              <a:off x="5416952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7" name="Google Shape;587;p67"/>
            <p:cNvCxnSpPr/>
            <p:nvPr/>
          </p:nvCxnSpPr>
          <p:spPr>
            <a:xfrm>
              <a:off x="6094071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8" name="Google Shape;588;p67"/>
            <p:cNvCxnSpPr/>
            <p:nvPr/>
          </p:nvCxnSpPr>
          <p:spPr>
            <a:xfrm>
              <a:off x="677119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9" name="Google Shape;589;p67"/>
            <p:cNvCxnSpPr/>
            <p:nvPr/>
          </p:nvCxnSpPr>
          <p:spPr>
            <a:xfrm>
              <a:off x="744830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0" name="Google Shape;590;p67"/>
            <p:cNvCxnSpPr/>
            <p:nvPr/>
          </p:nvCxnSpPr>
          <p:spPr>
            <a:xfrm>
              <a:off x="812542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1" name="Google Shape;591;p67"/>
            <p:cNvCxnSpPr/>
            <p:nvPr/>
          </p:nvCxnSpPr>
          <p:spPr>
            <a:xfrm>
              <a:off x="880254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2" name="Google Shape;592;p67"/>
            <p:cNvCxnSpPr/>
            <p:nvPr/>
          </p:nvCxnSpPr>
          <p:spPr>
            <a:xfrm>
              <a:off x="947966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3" name="Google Shape;593;p67"/>
            <p:cNvCxnSpPr/>
            <p:nvPr/>
          </p:nvCxnSpPr>
          <p:spPr>
            <a:xfrm>
              <a:off x="1015678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4" name="Google Shape;594;p67"/>
            <p:cNvCxnSpPr/>
            <p:nvPr/>
          </p:nvCxnSpPr>
          <p:spPr>
            <a:xfrm>
              <a:off x="1083390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5" name="Google Shape;595;p67"/>
            <p:cNvCxnSpPr/>
            <p:nvPr/>
          </p:nvCxnSpPr>
          <p:spPr>
            <a:xfrm>
              <a:off x="1151102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6" name="Google Shape;596;p67"/>
            <p:cNvCxnSpPr/>
            <p:nvPr/>
          </p:nvCxnSpPr>
          <p:spPr>
            <a:xfrm>
              <a:off x="1218814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97" name="Google Shape;597;p67"/>
          <p:cNvGrpSpPr/>
          <p:nvPr/>
        </p:nvGrpSpPr>
        <p:grpSpPr>
          <a:xfrm>
            <a:off x="-2" y="5240307"/>
            <a:ext cx="9141111" cy="48236"/>
            <a:chOff x="0" y="1773238"/>
            <a:chExt cx="12188148" cy="735300"/>
          </a:xfrm>
        </p:grpSpPr>
        <p:cxnSp>
          <p:nvCxnSpPr>
            <p:cNvPr id="598" name="Google Shape;598;p67"/>
            <p:cNvCxnSpPr/>
            <p:nvPr/>
          </p:nvCxnSpPr>
          <p:spPr>
            <a:xfrm>
              <a:off x="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9" name="Google Shape;599;p67"/>
            <p:cNvCxnSpPr/>
            <p:nvPr/>
          </p:nvCxnSpPr>
          <p:spPr>
            <a:xfrm>
              <a:off x="67711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0" name="Google Shape;600;p67"/>
            <p:cNvCxnSpPr/>
            <p:nvPr/>
          </p:nvCxnSpPr>
          <p:spPr>
            <a:xfrm>
              <a:off x="135423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1" name="Google Shape;601;p67"/>
            <p:cNvCxnSpPr/>
            <p:nvPr/>
          </p:nvCxnSpPr>
          <p:spPr>
            <a:xfrm>
              <a:off x="203135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2" name="Google Shape;602;p67"/>
            <p:cNvCxnSpPr/>
            <p:nvPr/>
          </p:nvCxnSpPr>
          <p:spPr>
            <a:xfrm>
              <a:off x="270847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3" name="Google Shape;603;p67"/>
            <p:cNvCxnSpPr/>
            <p:nvPr/>
          </p:nvCxnSpPr>
          <p:spPr>
            <a:xfrm>
              <a:off x="338559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4" name="Google Shape;604;p67"/>
            <p:cNvCxnSpPr/>
            <p:nvPr/>
          </p:nvCxnSpPr>
          <p:spPr>
            <a:xfrm>
              <a:off x="406271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5" name="Google Shape;605;p67"/>
            <p:cNvCxnSpPr/>
            <p:nvPr/>
          </p:nvCxnSpPr>
          <p:spPr>
            <a:xfrm>
              <a:off x="473983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6" name="Google Shape;606;p67"/>
            <p:cNvCxnSpPr/>
            <p:nvPr/>
          </p:nvCxnSpPr>
          <p:spPr>
            <a:xfrm>
              <a:off x="5416952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7" name="Google Shape;607;p67"/>
            <p:cNvCxnSpPr/>
            <p:nvPr/>
          </p:nvCxnSpPr>
          <p:spPr>
            <a:xfrm>
              <a:off x="6094071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8" name="Google Shape;608;p67"/>
            <p:cNvCxnSpPr/>
            <p:nvPr/>
          </p:nvCxnSpPr>
          <p:spPr>
            <a:xfrm>
              <a:off x="677119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9" name="Google Shape;609;p67"/>
            <p:cNvCxnSpPr/>
            <p:nvPr/>
          </p:nvCxnSpPr>
          <p:spPr>
            <a:xfrm>
              <a:off x="744830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0" name="Google Shape;610;p67"/>
            <p:cNvCxnSpPr/>
            <p:nvPr/>
          </p:nvCxnSpPr>
          <p:spPr>
            <a:xfrm>
              <a:off x="812542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1" name="Google Shape;611;p67"/>
            <p:cNvCxnSpPr/>
            <p:nvPr/>
          </p:nvCxnSpPr>
          <p:spPr>
            <a:xfrm>
              <a:off x="880254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2" name="Google Shape;612;p67"/>
            <p:cNvCxnSpPr/>
            <p:nvPr/>
          </p:nvCxnSpPr>
          <p:spPr>
            <a:xfrm>
              <a:off x="947966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3" name="Google Shape;613;p67"/>
            <p:cNvCxnSpPr/>
            <p:nvPr/>
          </p:nvCxnSpPr>
          <p:spPr>
            <a:xfrm>
              <a:off x="1015678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4" name="Google Shape;614;p67"/>
            <p:cNvCxnSpPr/>
            <p:nvPr/>
          </p:nvCxnSpPr>
          <p:spPr>
            <a:xfrm>
              <a:off x="1083390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5" name="Google Shape;615;p67"/>
            <p:cNvCxnSpPr/>
            <p:nvPr/>
          </p:nvCxnSpPr>
          <p:spPr>
            <a:xfrm>
              <a:off x="1151102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6" name="Google Shape;616;p67"/>
            <p:cNvCxnSpPr/>
            <p:nvPr/>
          </p:nvCxnSpPr>
          <p:spPr>
            <a:xfrm>
              <a:off x="1218814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11">
          <p15:clr>
            <a:srgbClr val="FDE53C"/>
          </p15:clr>
        </p15:guide>
        <p15:guide id="2" pos="5449">
          <p15:clr>
            <a:srgbClr val="FDE53C"/>
          </p15:clr>
        </p15:guide>
        <p15:guide id="3" orient="horz" pos="2929">
          <p15:clr>
            <a:srgbClr val="FDE53C"/>
          </p15:clr>
        </p15:guide>
        <p15:guide id="4" pos="3833">
          <p15:clr>
            <a:srgbClr val="FDE53C"/>
          </p15:clr>
        </p15:guide>
        <p15:guide id="5" pos="1910">
          <p15:clr>
            <a:srgbClr val="FDE53C"/>
          </p15:clr>
        </p15:guide>
        <p15:guide id="6" pos="2880">
          <p15:clr>
            <a:srgbClr val="FDE53C"/>
          </p15:clr>
        </p15:guide>
        <p15:guide id="7" orient="horz" pos="327">
          <p15:clr>
            <a:srgbClr val="FDE53C"/>
          </p15:clr>
        </p15:guide>
        <p15:guide id="8" orient="horz" pos="838">
          <p15:clr>
            <a:srgbClr val="FDE53C"/>
          </p15:clr>
        </p15:guide>
        <p15:guide id="9" pos="1587">
          <p15:clr>
            <a:srgbClr val="FDE53C"/>
          </p15:clr>
        </p15:guide>
        <p15:guide id="10" pos="4156">
          <p15:clr>
            <a:srgbClr val="FDE53C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16"/>
          <p:cNvSpPr txBox="1"/>
          <p:nvPr>
            <p:ph idx="1" type="body"/>
          </p:nvPr>
        </p:nvSpPr>
        <p:spPr>
          <a:xfrm>
            <a:off x="494110" y="2729333"/>
            <a:ext cx="7667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"/>
              <a:t>Арсений Расов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"/>
              <a:t>Team Lead ML-инженер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"/>
              <a:t>VK AI</a:t>
            </a:r>
            <a:endParaRPr/>
          </a:p>
        </p:txBody>
      </p:sp>
      <p:sp>
        <p:nvSpPr>
          <p:cNvPr id="1074" name="Google Shape;1074;p116"/>
          <p:cNvSpPr txBox="1"/>
          <p:nvPr>
            <p:ph type="title"/>
          </p:nvPr>
        </p:nvSpPr>
        <p:spPr>
          <a:xfrm>
            <a:off x="466725" y="524491"/>
            <a:ext cx="7665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</a:pPr>
            <a:r>
              <a:rPr lang="ru"/>
              <a:t>Современные реалии ИИ в индустрии:</a:t>
            </a:r>
            <a:br>
              <a:rPr lang="ru" sz="800"/>
            </a:br>
            <a:r>
              <a:rPr lang="ru" sz="3000"/>
              <a:t>поисковые технологии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5"/>
          <p:cNvSpPr/>
          <p:nvPr/>
        </p:nvSpPr>
        <p:spPr>
          <a:xfrm>
            <a:off x="0" y="0"/>
            <a:ext cx="3560700" cy="5143500"/>
          </a:xfrm>
          <a:prstGeom prst="rect">
            <a:avLst/>
          </a:prstGeom>
          <a:solidFill>
            <a:schemeClr val="dk2">
              <a:alpha val="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125"/>
          <p:cNvGrpSpPr/>
          <p:nvPr/>
        </p:nvGrpSpPr>
        <p:grpSpPr>
          <a:xfrm>
            <a:off x="2027565" y="2718352"/>
            <a:ext cx="1447566" cy="2425445"/>
            <a:chOff x="9144000" y="0"/>
            <a:chExt cx="2456000" cy="4115109"/>
          </a:xfrm>
        </p:grpSpPr>
        <p:sp>
          <p:nvSpPr>
            <p:cNvPr id="1186" name="Google Shape;1186;p125"/>
            <p:cNvSpPr/>
            <p:nvPr/>
          </p:nvSpPr>
          <p:spPr>
            <a:xfrm>
              <a:off x="9144000" y="1371664"/>
              <a:ext cx="1175469" cy="1371837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5"/>
            <p:cNvSpPr/>
            <p:nvPr/>
          </p:nvSpPr>
          <p:spPr>
            <a:xfrm>
              <a:off x="9144000" y="2743263"/>
              <a:ext cx="1175469" cy="1371846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5"/>
            <p:cNvSpPr/>
            <p:nvPr/>
          </p:nvSpPr>
          <p:spPr>
            <a:xfrm>
              <a:off x="10424536" y="1371664"/>
              <a:ext cx="1175464" cy="1371837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5"/>
            <p:cNvSpPr/>
            <p:nvPr/>
          </p:nvSpPr>
          <p:spPr>
            <a:xfrm>
              <a:off x="10424536" y="2743263"/>
              <a:ext cx="1175464" cy="1371846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25"/>
            <p:cNvSpPr/>
            <p:nvPr/>
          </p:nvSpPr>
          <p:spPr>
            <a:xfrm>
              <a:off x="9144000" y="0"/>
              <a:ext cx="1175469" cy="1371842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25"/>
            <p:cNvSpPr/>
            <p:nvPr/>
          </p:nvSpPr>
          <p:spPr>
            <a:xfrm>
              <a:off x="10424536" y="0"/>
              <a:ext cx="1175464" cy="1371842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2" name="Google Shape;1192;p125"/>
          <p:cNvSpPr txBox="1"/>
          <p:nvPr>
            <p:ph type="title"/>
          </p:nvPr>
        </p:nvSpPr>
        <p:spPr>
          <a:xfrm>
            <a:off x="508000" y="519125"/>
            <a:ext cx="29670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lay"/>
              <a:buNone/>
            </a:pPr>
            <a:r>
              <a:rPr lang="ru">
                <a:solidFill>
                  <a:schemeClr val="dk1"/>
                </a:solidFill>
              </a:rPr>
              <a:t>ИИ для генерации данных</a:t>
            </a:r>
            <a:endParaRPr/>
          </a:p>
        </p:txBody>
      </p:sp>
      <p:sp>
        <p:nvSpPr>
          <p:cNvPr id="1193" name="Google Shape;1193;p125"/>
          <p:cNvSpPr txBox="1"/>
          <p:nvPr/>
        </p:nvSpPr>
        <p:spPr>
          <a:xfrm>
            <a:off x="5324700" y="519125"/>
            <a:ext cx="258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Генерация синонимов</a:t>
            </a:r>
            <a:endParaRPr sz="1100"/>
          </a:p>
        </p:txBody>
      </p:sp>
      <p:sp>
        <p:nvSpPr>
          <p:cNvPr id="1194" name="Google Shape;1194;p125"/>
          <p:cNvSpPr txBox="1"/>
          <p:nvPr/>
        </p:nvSpPr>
        <p:spPr>
          <a:xfrm>
            <a:off x="5324700" y="1773125"/>
            <a:ext cx="258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Генерация поисковых запросов к конкретным объектам</a:t>
            </a:r>
            <a:endParaRPr sz="1100"/>
          </a:p>
        </p:txBody>
      </p:sp>
      <p:sp>
        <p:nvSpPr>
          <p:cNvPr id="1195" name="Google Shape;1195;p125"/>
          <p:cNvSpPr txBox="1"/>
          <p:nvPr/>
        </p:nvSpPr>
        <p:spPr>
          <a:xfrm>
            <a:off x="5324700" y="3027125"/>
            <a:ext cx="258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Перефразирование запросов</a:t>
            </a:r>
            <a:endParaRPr sz="1100"/>
          </a:p>
        </p:txBody>
      </p:sp>
      <p:sp>
        <p:nvSpPr>
          <p:cNvPr id="1196" name="Google Shape;1196;p125"/>
          <p:cNvSpPr/>
          <p:nvPr/>
        </p:nvSpPr>
        <p:spPr>
          <a:xfrm>
            <a:off x="4581526" y="519113"/>
            <a:ext cx="507000" cy="50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sz="1100"/>
          </a:p>
        </p:txBody>
      </p:sp>
      <p:sp>
        <p:nvSpPr>
          <p:cNvPr id="1197" name="Google Shape;1197;p125"/>
          <p:cNvSpPr/>
          <p:nvPr/>
        </p:nvSpPr>
        <p:spPr>
          <a:xfrm>
            <a:off x="4581526" y="1773122"/>
            <a:ext cx="507000" cy="50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sz="1100"/>
          </a:p>
        </p:txBody>
      </p:sp>
      <p:sp>
        <p:nvSpPr>
          <p:cNvPr id="1198" name="Google Shape;1198;p125"/>
          <p:cNvSpPr/>
          <p:nvPr/>
        </p:nvSpPr>
        <p:spPr>
          <a:xfrm>
            <a:off x="4581526" y="3027130"/>
            <a:ext cx="507000" cy="50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3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126"/>
          <p:cNvGrpSpPr/>
          <p:nvPr/>
        </p:nvGrpSpPr>
        <p:grpSpPr>
          <a:xfrm>
            <a:off x="4572000" y="0"/>
            <a:ext cx="4572000" cy="5143500"/>
            <a:chOff x="6096000" y="0"/>
            <a:chExt cx="6096000" cy="6858000"/>
          </a:xfrm>
        </p:grpSpPr>
        <p:sp>
          <p:nvSpPr>
            <p:cNvPr id="1204" name="Google Shape;1204;p126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5" name="Google Shape;1205;p126"/>
            <p:cNvGrpSpPr/>
            <p:nvPr/>
          </p:nvGrpSpPr>
          <p:grpSpPr>
            <a:xfrm>
              <a:off x="9144000" y="0"/>
              <a:ext cx="2456000" cy="4115109"/>
              <a:chOff x="7156015" y="0"/>
              <a:chExt cx="2456000" cy="4115109"/>
            </a:xfrm>
          </p:grpSpPr>
          <p:sp>
            <p:nvSpPr>
              <p:cNvPr id="1206" name="Google Shape;1206;p126"/>
              <p:cNvSpPr/>
              <p:nvPr/>
            </p:nvSpPr>
            <p:spPr>
              <a:xfrm>
                <a:off x="7156015" y="1371664"/>
                <a:ext cx="1175469" cy="1371837"/>
              </a:xfrm>
              <a:custGeom>
                <a:rect b="b" l="l" r="r" t="t"/>
                <a:pathLst>
                  <a:path extrusionOk="0" h="788412" w="675557">
                    <a:moveTo>
                      <a:pt x="301638" y="0"/>
                    </a:moveTo>
                    <a:cubicBezTo>
                      <a:pt x="353326" y="298240"/>
                      <a:pt x="485738" y="568819"/>
                      <a:pt x="675557" y="788413"/>
                    </a:cubicBezTo>
                    <a:lnTo>
                      <a:pt x="301650" y="788413"/>
                    </a:lnTo>
                    <a:cubicBezTo>
                      <a:pt x="147106" y="556027"/>
                      <a:pt x="42027" y="288323"/>
                      <a:pt x="0" y="0"/>
                    </a:cubicBezTo>
                    <a:lnTo>
                      <a:pt x="3016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26"/>
              <p:cNvSpPr/>
              <p:nvPr/>
            </p:nvSpPr>
            <p:spPr>
              <a:xfrm>
                <a:off x="7156015" y="2743263"/>
                <a:ext cx="1175469" cy="1371846"/>
              </a:xfrm>
              <a:custGeom>
                <a:rect b="b" l="l" r="r" t="t"/>
                <a:pathLst>
                  <a:path extrusionOk="0" h="788417" w="675557">
                    <a:moveTo>
                      <a:pt x="301638" y="0"/>
                    </a:moveTo>
                    <a:cubicBezTo>
                      <a:pt x="353326" y="298236"/>
                      <a:pt x="485738" y="568814"/>
                      <a:pt x="675557" y="788417"/>
                    </a:cubicBezTo>
                    <a:lnTo>
                      <a:pt x="301650" y="788417"/>
                    </a:lnTo>
                    <a:cubicBezTo>
                      <a:pt x="147106" y="556032"/>
                      <a:pt x="42027" y="288328"/>
                      <a:pt x="0" y="0"/>
                    </a:cubicBezTo>
                    <a:lnTo>
                      <a:pt x="3016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26"/>
              <p:cNvSpPr/>
              <p:nvPr/>
            </p:nvSpPr>
            <p:spPr>
              <a:xfrm>
                <a:off x="8436551" y="1371664"/>
                <a:ext cx="1175464" cy="1371837"/>
              </a:xfrm>
              <a:custGeom>
                <a:rect b="b" l="l" r="r" t="t"/>
                <a:pathLst>
                  <a:path extrusionOk="0" h="788412" w="675554">
                    <a:moveTo>
                      <a:pt x="301641" y="0"/>
                    </a:moveTo>
                    <a:cubicBezTo>
                      <a:pt x="353325" y="298240"/>
                      <a:pt x="485737" y="568819"/>
                      <a:pt x="675554" y="788413"/>
                    </a:cubicBezTo>
                    <a:lnTo>
                      <a:pt x="301651" y="788413"/>
                    </a:lnTo>
                    <a:cubicBezTo>
                      <a:pt x="147106" y="556027"/>
                      <a:pt x="42027" y="288323"/>
                      <a:pt x="0" y="0"/>
                    </a:cubicBezTo>
                    <a:lnTo>
                      <a:pt x="3016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8436551" y="2743263"/>
                <a:ext cx="1175464" cy="1371846"/>
              </a:xfrm>
              <a:custGeom>
                <a:rect b="b" l="l" r="r" t="t"/>
                <a:pathLst>
                  <a:path extrusionOk="0" h="788417" w="675554">
                    <a:moveTo>
                      <a:pt x="301641" y="0"/>
                    </a:moveTo>
                    <a:cubicBezTo>
                      <a:pt x="353325" y="298236"/>
                      <a:pt x="485737" y="568814"/>
                      <a:pt x="675554" y="788417"/>
                    </a:cubicBezTo>
                    <a:lnTo>
                      <a:pt x="301651" y="788417"/>
                    </a:lnTo>
                    <a:cubicBezTo>
                      <a:pt x="147106" y="556032"/>
                      <a:pt x="42027" y="288328"/>
                      <a:pt x="0" y="0"/>
                    </a:cubicBezTo>
                    <a:lnTo>
                      <a:pt x="3016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7156015" y="0"/>
                <a:ext cx="1175469" cy="1371842"/>
              </a:xfrm>
              <a:custGeom>
                <a:rect b="b" l="l" r="r" t="t"/>
                <a:pathLst>
                  <a:path extrusionOk="0" h="788415" w="675557">
                    <a:moveTo>
                      <a:pt x="301638" y="0"/>
                    </a:moveTo>
                    <a:cubicBezTo>
                      <a:pt x="353326" y="298239"/>
                      <a:pt x="485738" y="568815"/>
                      <a:pt x="675557" y="788415"/>
                    </a:cubicBezTo>
                    <a:lnTo>
                      <a:pt x="301650" y="788415"/>
                    </a:lnTo>
                    <a:cubicBezTo>
                      <a:pt x="147106" y="556027"/>
                      <a:pt x="42027" y="288326"/>
                      <a:pt x="0" y="0"/>
                    </a:cubicBezTo>
                    <a:lnTo>
                      <a:pt x="3016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8436551" y="0"/>
                <a:ext cx="1175464" cy="1371842"/>
              </a:xfrm>
              <a:custGeom>
                <a:rect b="b" l="l" r="r" t="t"/>
                <a:pathLst>
                  <a:path extrusionOk="0" h="788415" w="675554">
                    <a:moveTo>
                      <a:pt x="301641" y="0"/>
                    </a:moveTo>
                    <a:cubicBezTo>
                      <a:pt x="353325" y="298239"/>
                      <a:pt x="485737" y="568815"/>
                      <a:pt x="675554" y="788415"/>
                    </a:cubicBezTo>
                    <a:lnTo>
                      <a:pt x="301651" y="788415"/>
                    </a:lnTo>
                    <a:cubicBezTo>
                      <a:pt x="147106" y="556027"/>
                      <a:pt x="42027" y="288326"/>
                      <a:pt x="0" y="0"/>
                    </a:cubicBezTo>
                    <a:lnTo>
                      <a:pt x="3016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2" name="Google Shape;1212;p126"/>
          <p:cNvSpPr txBox="1"/>
          <p:nvPr>
            <p:ph idx="1" type="body"/>
          </p:nvPr>
        </p:nvSpPr>
        <p:spPr>
          <a:xfrm>
            <a:off x="5118652" y="544018"/>
            <a:ext cx="3531300" cy="4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-190500" lvl="1" marL="1905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Узкая специализация</a:t>
            </a:r>
            <a:endParaRPr/>
          </a:p>
          <a:p>
            <a:pPr indent="-190500" lvl="1" marL="1905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Развитие универсальных инфраструктурных решений</a:t>
            </a:r>
            <a:endParaRPr sz="1400"/>
          </a:p>
          <a:p>
            <a:pPr indent="-190500" lvl="1" marL="1905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Извлечение пользы и прибыли из ИИ</a:t>
            </a:r>
            <a:endParaRPr sz="1400"/>
          </a:p>
          <a:p>
            <a:pPr indent="-190500" lvl="1" marL="1905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Эффективный менеджмент и сокращение издержек</a:t>
            </a:r>
            <a:endParaRPr sz="1400"/>
          </a:p>
        </p:txBody>
      </p:sp>
      <p:sp>
        <p:nvSpPr>
          <p:cNvPr id="1213" name="Google Shape;1213;p126"/>
          <p:cNvSpPr txBox="1"/>
          <p:nvPr>
            <p:ph type="title"/>
          </p:nvPr>
        </p:nvSpPr>
        <p:spPr>
          <a:xfrm>
            <a:off x="508000" y="1374950"/>
            <a:ext cx="3531300" cy="1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lay"/>
              <a:buNone/>
            </a:pPr>
            <a:r>
              <a:rPr lang="ru">
                <a:solidFill>
                  <a:schemeClr val="dk1"/>
                </a:solidFill>
              </a:rPr>
              <a:t>Векторы развития ИИ в 2025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27"/>
          <p:cNvSpPr txBox="1"/>
          <p:nvPr>
            <p:ph type="title"/>
          </p:nvPr>
        </p:nvSpPr>
        <p:spPr>
          <a:xfrm>
            <a:off x="349150" y="2459575"/>
            <a:ext cx="34563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</a:pPr>
            <a:r>
              <a:rPr lang="ru"/>
              <a:t>Спасибо </a:t>
            </a:r>
            <a:br>
              <a:rPr lang="ru"/>
            </a:br>
            <a:r>
              <a:rPr lang="ru"/>
              <a:t>за внимание!</a:t>
            </a:r>
            <a:endParaRPr/>
          </a:p>
        </p:txBody>
      </p:sp>
      <p:pic>
        <p:nvPicPr>
          <p:cNvPr id="1219" name="Google Shape;1219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50" y="198500"/>
            <a:ext cx="1474173" cy="147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117"/>
          <p:cNvGrpSpPr/>
          <p:nvPr/>
        </p:nvGrpSpPr>
        <p:grpSpPr>
          <a:xfrm>
            <a:off x="6742195" y="-1"/>
            <a:ext cx="2267990" cy="2497615"/>
            <a:chOff x="9148619" y="-1"/>
            <a:chExt cx="3023987" cy="3330153"/>
          </a:xfrm>
        </p:grpSpPr>
        <p:sp>
          <p:nvSpPr>
            <p:cNvPr id="1080" name="Google Shape;1080;p117"/>
            <p:cNvSpPr/>
            <p:nvPr/>
          </p:nvSpPr>
          <p:spPr>
            <a:xfrm>
              <a:off x="9148619" y="-1"/>
              <a:ext cx="950842" cy="1109694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17"/>
            <p:cNvSpPr/>
            <p:nvPr/>
          </p:nvSpPr>
          <p:spPr>
            <a:xfrm>
              <a:off x="9148619" y="1110253"/>
              <a:ext cx="950842" cy="1109690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17"/>
            <p:cNvSpPr/>
            <p:nvPr/>
          </p:nvSpPr>
          <p:spPr>
            <a:xfrm>
              <a:off x="9148619" y="2220455"/>
              <a:ext cx="950842" cy="1109697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17"/>
            <p:cNvSpPr/>
            <p:nvPr/>
          </p:nvSpPr>
          <p:spPr>
            <a:xfrm>
              <a:off x="10185195" y="-1"/>
              <a:ext cx="950838" cy="1109694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17"/>
            <p:cNvSpPr/>
            <p:nvPr/>
          </p:nvSpPr>
          <p:spPr>
            <a:xfrm>
              <a:off x="10185195" y="1110253"/>
              <a:ext cx="950838" cy="1109690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17"/>
            <p:cNvSpPr/>
            <p:nvPr/>
          </p:nvSpPr>
          <p:spPr>
            <a:xfrm>
              <a:off x="10185195" y="2220455"/>
              <a:ext cx="950838" cy="1109697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17"/>
            <p:cNvSpPr/>
            <p:nvPr/>
          </p:nvSpPr>
          <p:spPr>
            <a:xfrm>
              <a:off x="11221768" y="-1"/>
              <a:ext cx="950838" cy="1109694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17"/>
            <p:cNvSpPr/>
            <p:nvPr/>
          </p:nvSpPr>
          <p:spPr>
            <a:xfrm>
              <a:off x="11221768" y="1110253"/>
              <a:ext cx="950838" cy="1109690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17"/>
            <p:cNvSpPr/>
            <p:nvPr/>
          </p:nvSpPr>
          <p:spPr>
            <a:xfrm>
              <a:off x="11221768" y="2220455"/>
              <a:ext cx="950838" cy="1109697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9" name="Google Shape;1089;p117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</a:pPr>
            <a:r>
              <a:rPr lang="ru"/>
              <a:t>Поиск в VK</a:t>
            </a:r>
            <a:endParaRPr/>
          </a:p>
        </p:txBody>
      </p:sp>
      <p:grpSp>
        <p:nvGrpSpPr>
          <p:cNvPr id="1090" name="Google Shape;1090;p117"/>
          <p:cNvGrpSpPr/>
          <p:nvPr/>
        </p:nvGrpSpPr>
        <p:grpSpPr>
          <a:xfrm>
            <a:off x="774967" y="2132675"/>
            <a:ext cx="7594066" cy="1375166"/>
            <a:chOff x="976500" y="3724500"/>
            <a:chExt cx="10125421" cy="1833555"/>
          </a:xfrm>
        </p:grpSpPr>
        <p:pic>
          <p:nvPicPr>
            <p:cNvPr id="1091" name="Google Shape;1091;p1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76500" y="3724504"/>
              <a:ext cx="1833550" cy="183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2" name="Google Shape;1092;p1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21338" y="3724500"/>
              <a:ext cx="1833550" cy="183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3" name="Google Shape;1093;p1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268372" y="3729088"/>
              <a:ext cx="1833549" cy="1824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VK / Объём нативной рекламы в VK Видео вырос в два раза" id="1094" name="Google Shape;1094;p1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66173" y="3724500"/>
              <a:ext cx="1833550" cy="1833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18"/>
          <p:cNvSpPr txBox="1"/>
          <p:nvPr>
            <p:ph type="title"/>
          </p:nvPr>
        </p:nvSpPr>
        <p:spPr>
          <a:xfrm>
            <a:off x="508397" y="519113"/>
            <a:ext cx="81558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</a:pPr>
            <a:r>
              <a:rPr lang="ru"/>
              <a:t>Основные направления в ИИ</a:t>
            </a:r>
            <a:endParaRPr/>
          </a:p>
        </p:txBody>
      </p:sp>
      <p:grpSp>
        <p:nvGrpSpPr>
          <p:cNvPr id="1100" name="Google Shape;1100;p118"/>
          <p:cNvGrpSpPr/>
          <p:nvPr/>
        </p:nvGrpSpPr>
        <p:grpSpPr>
          <a:xfrm>
            <a:off x="494116" y="1766334"/>
            <a:ext cx="8269871" cy="2474545"/>
            <a:chOff x="658813" y="2232530"/>
            <a:chExt cx="10188334" cy="3048596"/>
          </a:xfrm>
        </p:grpSpPr>
        <p:sp>
          <p:nvSpPr>
            <p:cNvPr id="1101" name="Google Shape;1101;p118"/>
            <p:cNvSpPr txBox="1"/>
            <p:nvPr/>
          </p:nvSpPr>
          <p:spPr>
            <a:xfrm>
              <a:off x="2773153" y="3260026"/>
              <a:ext cx="1803900" cy="20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68575" wrap="square" tIns="34275">
              <a:norm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</a:rPr>
                <a:t>Рекомендательные системы</a:t>
              </a:r>
              <a:endParaRPr sz="1100"/>
            </a:p>
          </p:txBody>
        </p:sp>
        <p:sp>
          <p:nvSpPr>
            <p:cNvPr id="1102" name="Google Shape;1102;p118"/>
            <p:cNvSpPr txBox="1"/>
            <p:nvPr/>
          </p:nvSpPr>
          <p:spPr>
            <a:xfrm>
              <a:off x="4947852" y="3260026"/>
              <a:ext cx="1803900" cy="20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68575" wrap="square" tIns="34275">
              <a:norm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</a:rPr>
                <a:t>Поиск структуры в данных</a:t>
              </a:r>
              <a:endParaRPr sz="1100"/>
            </a:p>
          </p:txBody>
        </p:sp>
        <p:sp>
          <p:nvSpPr>
            <p:cNvPr id="1103" name="Google Shape;1103;p118"/>
            <p:cNvSpPr txBox="1"/>
            <p:nvPr/>
          </p:nvSpPr>
          <p:spPr>
            <a:xfrm>
              <a:off x="6973000" y="3260026"/>
              <a:ext cx="1803900" cy="19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68575" wrap="square" tIns="34275">
              <a:normAutofit/>
            </a:bodyPr>
            <a:lstStyle/>
            <a:p>
              <a:pPr indent="0" lvl="0" marL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</a:rPr>
                <a:t>Извлечение информации из неструктурированных данных</a:t>
              </a:r>
              <a:endParaRPr sz="1100"/>
            </a:p>
          </p:txBody>
        </p:sp>
        <p:sp>
          <p:nvSpPr>
            <p:cNvPr id="1104" name="Google Shape;1104;p118"/>
            <p:cNvSpPr txBox="1"/>
            <p:nvPr/>
          </p:nvSpPr>
          <p:spPr>
            <a:xfrm>
              <a:off x="9043247" y="3260026"/>
              <a:ext cx="1803900" cy="20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68575" wrap="square" tIns="34275">
              <a:norm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</a:rPr>
                <a:t>Предиктивная аналитика</a:t>
              </a:r>
              <a:endParaRPr sz="1100"/>
            </a:p>
          </p:txBody>
        </p:sp>
        <p:sp>
          <p:nvSpPr>
            <p:cNvPr id="1105" name="Google Shape;1105;p118"/>
            <p:cNvSpPr txBox="1"/>
            <p:nvPr/>
          </p:nvSpPr>
          <p:spPr>
            <a:xfrm>
              <a:off x="658813" y="3260026"/>
              <a:ext cx="1804800" cy="20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68575" wrap="square" tIns="34275">
              <a:norm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</a:rPr>
                <a:t>Генерация контента</a:t>
              </a:r>
              <a:endParaRPr sz="1100"/>
            </a:p>
          </p:txBody>
        </p:sp>
        <p:sp>
          <p:nvSpPr>
            <p:cNvPr id="1106" name="Google Shape;1106;p118"/>
            <p:cNvSpPr/>
            <p:nvPr/>
          </p:nvSpPr>
          <p:spPr>
            <a:xfrm>
              <a:off x="658813" y="2232530"/>
              <a:ext cx="800700" cy="80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1</a:t>
              </a:r>
              <a:endParaRPr sz="1100"/>
            </a:p>
          </p:txBody>
        </p:sp>
        <p:sp>
          <p:nvSpPr>
            <p:cNvPr id="1107" name="Google Shape;1107;p118"/>
            <p:cNvSpPr/>
            <p:nvPr/>
          </p:nvSpPr>
          <p:spPr>
            <a:xfrm>
              <a:off x="2773153" y="2232530"/>
              <a:ext cx="800700" cy="80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2</a:t>
              </a:r>
              <a:endParaRPr sz="1100"/>
            </a:p>
          </p:txBody>
        </p:sp>
        <p:sp>
          <p:nvSpPr>
            <p:cNvPr id="1108" name="Google Shape;1108;p118"/>
            <p:cNvSpPr/>
            <p:nvPr/>
          </p:nvSpPr>
          <p:spPr>
            <a:xfrm>
              <a:off x="4947852" y="2232530"/>
              <a:ext cx="800700" cy="80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3</a:t>
              </a:r>
              <a:endParaRPr sz="1100"/>
            </a:p>
          </p:txBody>
        </p:sp>
        <p:sp>
          <p:nvSpPr>
            <p:cNvPr id="1109" name="Google Shape;1109;p118"/>
            <p:cNvSpPr/>
            <p:nvPr/>
          </p:nvSpPr>
          <p:spPr>
            <a:xfrm>
              <a:off x="6973000" y="2232530"/>
              <a:ext cx="800700" cy="80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4</a:t>
              </a:r>
              <a:endParaRPr sz="1100"/>
            </a:p>
          </p:txBody>
        </p:sp>
        <p:sp>
          <p:nvSpPr>
            <p:cNvPr id="1110" name="Google Shape;1110;p118"/>
            <p:cNvSpPr/>
            <p:nvPr/>
          </p:nvSpPr>
          <p:spPr>
            <a:xfrm>
              <a:off x="9043247" y="2238880"/>
              <a:ext cx="800700" cy="80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5</a:t>
              </a:r>
              <a:endParaRPr sz="11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9"/>
          <p:cNvSpPr txBox="1"/>
          <p:nvPr>
            <p:ph type="title"/>
          </p:nvPr>
        </p:nvSpPr>
        <p:spPr>
          <a:xfrm>
            <a:off x="452375" y="839975"/>
            <a:ext cx="633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lay"/>
              <a:buNone/>
            </a:pPr>
            <a:r>
              <a:rPr lang="ru" sz="4500"/>
              <a:t>Вызовы для индустрии в области ИИ в 2025</a:t>
            </a:r>
            <a:endParaRPr/>
          </a:p>
        </p:txBody>
      </p:sp>
      <p:sp>
        <p:nvSpPr>
          <p:cNvPr id="1116" name="Google Shape;1116;p119"/>
          <p:cNvSpPr/>
          <p:nvPr/>
        </p:nvSpPr>
        <p:spPr>
          <a:xfrm>
            <a:off x="452376" y="4169906"/>
            <a:ext cx="141900" cy="141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19"/>
          <p:cNvSpPr/>
          <p:nvPr/>
        </p:nvSpPr>
        <p:spPr>
          <a:xfrm>
            <a:off x="844972" y="4169906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19"/>
          <p:cNvSpPr/>
          <p:nvPr/>
        </p:nvSpPr>
        <p:spPr>
          <a:xfrm>
            <a:off x="1237568" y="4169906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19"/>
          <p:cNvSpPr txBox="1"/>
          <p:nvPr>
            <p:ph type="title"/>
          </p:nvPr>
        </p:nvSpPr>
        <p:spPr>
          <a:xfrm>
            <a:off x="494125" y="2464325"/>
            <a:ext cx="6338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" sz="2600"/>
              <a:t>Определение роли модели в принятии решений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20"/>
          <p:cNvSpPr/>
          <p:nvPr/>
        </p:nvSpPr>
        <p:spPr>
          <a:xfrm>
            <a:off x="0" y="0"/>
            <a:ext cx="3560700" cy="5143500"/>
          </a:xfrm>
          <a:prstGeom prst="rect">
            <a:avLst/>
          </a:prstGeom>
          <a:solidFill>
            <a:schemeClr val="dk2">
              <a:alpha val="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120"/>
          <p:cNvSpPr txBox="1"/>
          <p:nvPr/>
        </p:nvSpPr>
        <p:spPr>
          <a:xfrm>
            <a:off x="6175898" y="1314472"/>
            <a:ext cx="18792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Модель</a:t>
            </a:r>
            <a:endParaRPr sz="1800"/>
          </a:p>
        </p:txBody>
      </p:sp>
      <p:sp>
        <p:nvSpPr>
          <p:cNvPr id="1126" name="Google Shape;1126;p120"/>
          <p:cNvSpPr txBox="1"/>
          <p:nvPr/>
        </p:nvSpPr>
        <p:spPr>
          <a:xfrm>
            <a:off x="6175900" y="3520950"/>
            <a:ext cx="19683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Модель + модель</a:t>
            </a:r>
            <a:endParaRPr sz="1800"/>
          </a:p>
        </p:txBody>
      </p:sp>
      <p:sp>
        <p:nvSpPr>
          <p:cNvPr id="1127" name="Google Shape;1127;p120"/>
          <p:cNvSpPr/>
          <p:nvPr/>
        </p:nvSpPr>
        <p:spPr>
          <a:xfrm>
            <a:off x="6834548" y="535387"/>
            <a:ext cx="561900" cy="5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sz="1100"/>
          </a:p>
        </p:txBody>
      </p:sp>
      <p:sp>
        <p:nvSpPr>
          <p:cNvPr id="1128" name="Google Shape;1128;p120"/>
          <p:cNvSpPr/>
          <p:nvPr/>
        </p:nvSpPr>
        <p:spPr>
          <a:xfrm>
            <a:off x="6834548" y="2778767"/>
            <a:ext cx="561900" cy="5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4</a:t>
            </a:r>
            <a:endParaRPr sz="1100"/>
          </a:p>
        </p:txBody>
      </p:sp>
      <p:grpSp>
        <p:nvGrpSpPr>
          <p:cNvPr id="1129" name="Google Shape;1129;p120"/>
          <p:cNvGrpSpPr/>
          <p:nvPr/>
        </p:nvGrpSpPr>
        <p:grpSpPr>
          <a:xfrm>
            <a:off x="2027565" y="2718352"/>
            <a:ext cx="1447566" cy="2425445"/>
            <a:chOff x="9144000" y="0"/>
            <a:chExt cx="2456000" cy="4115109"/>
          </a:xfrm>
        </p:grpSpPr>
        <p:sp>
          <p:nvSpPr>
            <p:cNvPr id="1130" name="Google Shape;1130;p120"/>
            <p:cNvSpPr/>
            <p:nvPr/>
          </p:nvSpPr>
          <p:spPr>
            <a:xfrm>
              <a:off x="9144000" y="1371664"/>
              <a:ext cx="1175469" cy="1371837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0"/>
            <p:cNvSpPr/>
            <p:nvPr/>
          </p:nvSpPr>
          <p:spPr>
            <a:xfrm>
              <a:off x="9144000" y="2743263"/>
              <a:ext cx="1175469" cy="1371846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0"/>
            <p:cNvSpPr/>
            <p:nvPr/>
          </p:nvSpPr>
          <p:spPr>
            <a:xfrm>
              <a:off x="10424536" y="1371664"/>
              <a:ext cx="1175464" cy="1371837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0"/>
            <p:cNvSpPr/>
            <p:nvPr/>
          </p:nvSpPr>
          <p:spPr>
            <a:xfrm>
              <a:off x="10424536" y="2743263"/>
              <a:ext cx="1175464" cy="1371846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0"/>
            <p:cNvSpPr/>
            <p:nvPr/>
          </p:nvSpPr>
          <p:spPr>
            <a:xfrm>
              <a:off x="9144000" y="0"/>
              <a:ext cx="1175469" cy="1371842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20"/>
            <p:cNvSpPr/>
            <p:nvPr/>
          </p:nvSpPr>
          <p:spPr>
            <a:xfrm>
              <a:off x="10424536" y="0"/>
              <a:ext cx="1175464" cy="1371842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6" name="Google Shape;1136;p120"/>
          <p:cNvSpPr txBox="1"/>
          <p:nvPr/>
        </p:nvSpPr>
        <p:spPr>
          <a:xfrm>
            <a:off x="3913349" y="1317960"/>
            <a:ext cx="18792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Логика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20"/>
          <p:cNvSpPr txBox="1"/>
          <p:nvPr/>
        </p:nvSpPr>
        <p:spPr>
          <a:xfrm>
            <a:off x="3913350" y="3521000"/>
            <a:ext cx="18792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Модель + логика</a:t>
            </a:r>
            <a:endParaRPr sz="1800"/>
          </a:p>
        </p:txBody>
      </p:sp>
      <p:sp>
        <p:nvSpPr>
          <p:cNvPr id="1138" name="Google Shape;1138;p120"/>
          <p:cNvSpPr/>
          <p:nvPr/>
        </p:nvSpPr>
        <p:spPr>
          <a:xfrm>
            <a:off x="4572000" y="538876"/>
            <a:ext cx="561900" cy="5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sz="1100"/>
          </a:p>
        </p:txBody>
      </p:sp>
      <p:sp>
        <p:nvSpPr>
          <p:cNvPr id="1139" name="Google Shape;1139;p120"/>
          <p:cNvSpPr/>
          <p:nvPr/>
        </p:nvSpPr>
        <p:spPr>
          <a:xfrm>
            <a:off x="4572000" y="2782256"/>
            <a:ext cx="561900" cy="5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3</a:t>
            </a:r>
            <a:endParaRPr sz="1100"/>
          </a:p>
        </p:txBody>
      </p:sp>
      <p:sp>
        <p:nvSpPr>
          <p:cNvPr id="1140" name="Google Shape;1140;p120"/>
          <p:cNvSpPr txBox="1"/>
          <p:nvPr>
            <p:ph type="title"/>
          </p:nvPr>
        </p:nvSpPr>
        <p:spPr>
          <a:xfrm>
            <a:off x="381000" y="389297"/>
            <a:ext cx="29058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lay"/>
              <a:buNone/>
            </a:pPr>
            <a:r>
              <a:rPr lang="ru">
                <a:solidFill>
                  <a:schemeClr val="dk1"/>
                </a:solidFill>
              </a:rPr>
              <a:t>Способы комбинации ML  и бизнес-логики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21"/>
          <p:cNvSpPr/>
          <p:nvPr/>
        </p:nvSpPr>
        <p:spPr>
          <a:xfrm>
            <a:off x="452381" y="4169906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21"/>
          <p:cNvSpPr/>
          <p:nvPr/>
        </p:nvSpPr>
        <p:spPr>
          <a:xfrm>
            <a:off x="844976" y="4169906"/>
            <a:ext cx="141900" cy="141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21"/>
          <p:cNvSpPr/>
          <p:nvPr/>
        </p:nvSpPr>
        <p:spPr>
          <a:xfrm>
            <a:off x="1237572" y="4169906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21"/>
          <p:cNvSpPr txBox="1"/>
          <p:nvPr>
            <p:ph type="title"/>
          </p:nvPr>
        </p:nvSpPr>
        <p:spPr>
          <a:xfrm>
            <a:off x="452375" y="839975"/>
            <a:ext cx="633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lay"/>
              <a:buNone/>
            </a:pPr>
            <a:r>
              <a:rPr lang="ru" sz="4500"/>
              <a:t>Вызовы для индустрии в области ИИ в 2025</a:t>
            </a:r>
            <a:endParaRPr/>
          </a:p>
        </p:txBody>
      </p:sp>
      <p:sp>
        <p:nvSpPr>
          <p:cNvPr id="1149" name="Google Shape;1149;p121"/>
          <p:cNvSpPr txBox="1"/>
          <p:nvPr>
            <p:ph type="title"/>
          </p:nvPr>
        </p:nvSpPr>
        <p:spPr>
          <a:xfrm>
            <a:off x="494125" y="2464325"/>
            <a:ext cx="63387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2"/>
            </a:pPr>
            <a:r>
              <a:rPr lang="ru" sz="2600"/>
              <a:t>Сложность доведения технологических решений до продакшена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22"/>
          <p:cNvSpPr txBox="1"/>
          <p:nvPr>
            <p:ph type="title"/>
          </p:nvPr>
        </p:nvSpPr>
        <p:spPr>
          <a:xfrm>
            <a:off x="508000" y="519113"/>
            <a:ext cx="8141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Время на разработку</a:t>
            </a:r>
            <a:endParaRPr/>
          </a:p>
        </p:txBody>
      </p:sp>
      <p:pic>
        <p:nvPicPr>
          <p:cNvPr id="1155" name="Google Shape;1155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638" y="1095963"/>
            <a:ext cx="6204723" cy="3826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23"/>
          <p:cNvSpPr/>
          <p:nvPr/>
        </p:nvSpPr>
        <p:spPr>
          <a:xfrm>
            <a:off x="452385" y="416988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23"/>
          <p:cNvSpPr/>
          <p:nvPr/>
        </p:nvSpPr>
        <p:spPr>
          <a:xfrm>
            <a:off x="844981" y="4169881"/>
            <a:ext cx="141900" cy="141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123"/>
          <p:cNvSpPr/>
          <p:nvPr/>
        </p:nvSpPr>
        <p:spPr>
          <a:xfrm>
            <a:off x="1237576" y="4169881"/>
            <a:ext cx="141900" cy="141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123"/>
          <p:cNvSpPr txBox="1"/>
          <p:nvPr>
            <p:ph type="title"/>
          </p:nvPr>
        </p:nvSpPr>
        <p:spPr>
          <a:xfrm>
            <a:off x="452375" y="839975"/>
            <a:ext cx="633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lay"/>
              <a:buNone/>
            </a:pPr>
            <a:r>
              <a:rPr lang="ru" sz="4500"/>
              <a:t>Вызовы для индустрии в области ИИ в 2025</a:t>
            </a:r>
            <a:endParaRPr/>
          </a:p>
        </p:txBody>
      </p:sp>
      <p:sp>
        <p:nvSpPr>
          <p:cNvPr id="1164" name="Google Shape;1164;p123"/>
          <p:cNvSpPr txBox="1"/>
          <p:nvPr>
            <p:ph type="title"/>
          </p:nvPr>
        </p:nvSpPr>
        <p:spPr>
          <a:xfrm>
            <a:off x="494125" y="2464325"/>
            <a:ext cx="6338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3"/>
            </a:pPr>
            <a:r>
              <a:rPr lang="ru" sz="2600"/>
              <a:t>Монетизация больших моделей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24"/>
          <p:cNvSpPr/>
          <p:nvPr/>
        </p:nvSpPr>
        <p:spPr>
          <a:xfrm>
            <a:off x="2181563" y="152661"/>
            <a:ext cx="4838100" cy="4838100"/>
          </a:xfrm>
          <a:prstGeom prst="ellipse">
            <a:avLst/>
          </a:prstGeom>
          <a:solidFill>
            <a:schemeClr val="accent1">
              <a:alpha val="824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124"/>
          <p:cNvSpPr/>
          <p:nvPr/>
        </p:nvSpPr>
        <p:spPr>
          <a:xfrm>
            <a:off x="3119438" y="1109663"/>
            <a:ext cx="2924100" cy="2924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124"/>
          <p:cNvSpPr txBox="1"/>
          <p:nvPr>
            <p:ph type="title"/>
          </p:nvPr>
        </p:nvSpPr>
        <p:spPr>
          <a:xfrm>
            <a:off x="3231612" y="1966812"/>
            <a:ext cx="26808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</a:pPr>
            <a:r>
              <a:rPr lang="ru"/>
              <a:t>Асессорская разметка</a:t>
            </a:r>
            <a:endParaRPr/>
          </a:p>
        </p:txBody>
      </p:sp>
      <p:sp>
        <p:nvSpPr>
          <p:cNvPr id="1172" name="Google Shape;1172;p124"/>
          <p:cNvSpPr/>
          <p:nvPr/>
        </p:nvSpPr>
        <p:spPr>
          <a:xfrm>
            <a:off x="3382398" y="1585913"/>
            <a:ext cx="129300" cy="129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124"/>
          <p:cNvSpPr/>
          <p:nvPr/>
        </p:nvSpPr>
        <p:spPr>
          <a:xfrm>
            <a:off x="3382398" y="3433763"/>
            <a:ext cx="129300" cy="129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124"/>
          <p:cNvSpPr/>
          <p:nvPr/>
        </p:nvSpPr>
        <p:spPr>
          <a:xfrm>
            <a:off x="5639823" y="1585913"/>
            <a:ext cx="129300" cy="129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24"/>
          <p:cNvSpPr/>
          <p:nvPr/>
        </p:nvSpPr>
        <p:spPr>
          <a:xfrm>
            <a:off x="5639823" y="3433763"/>
            <a:ext cx="129300" cy="129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124"/>
          <p:cNvSpPr txBox="1"/>
          <p:nvPr/>
        </p:nvSpPr>
        <p:spPr>
          <a:xfrm>
            <a:off x="6365175" y="1270325"/>
            <a:ext cx="949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Скорость</a:t>
            </a:r>
            <a:endParaRPr sz="1100"/>
          </a:p>
        </p:txBody>
      </p:sp>
      <p:sp>
        <p:nvSpPr>
          <p:cNvPr id="1177" name="Google Shape;1177;p124"/>
          <p:cNvSpPr txBox="1"/>
          <p:nvPr/>
        </p:nvSpPr>
        <p:spPr>
          <a:xfrm>
            <a:off x="6201375" y="3433775"/>
            <a:ext cx="1113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Стоимость</a:t>
            </a:r>
            <a:endParaRPr sz="1100"/>
          </a:p>
        </p:txBody>
      </p:sp>
      <p:sp>
        <p:nvSpPr>
          <p:cNvPr id="1178" name="Google Shape;1178;p124"/>
          <p:cNvSpPr txBox="1"/>
          <p:nvPr/>
        </p:nvSpPr>
        <p:spPr>
          <a:xfrm>
            <a:off x="1848325" y="1270325"/>
            <a:ext cx="1113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Сложность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79" name="Google Shape;1179;p124"/>
          <p:cNvSpPr txBox="1"/>
          <p:nvPr/>
        </p:nvSpPr>
        <p:spPr>
          <a:xfrm>
            <a:off x="1848324" y="3433775"/>
            <a:ext cx="949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Качество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K New Color">
  <a:themeElements>
    <a:clrScheme name="Пользовательские 110">
      <a:dk1>
        <a:srgbClr val="000000"/>
      </a:dk1>
      <a:lt1>
        <a:srgbClr val="FFFFFF"/>
      </a:lt1>
      <a:dk2>
        <a:srgbClr val="0077FF"/>
      </a:dk2>
      <a:lt2>
        <a:srgbClr val="FFFFFF"/>
      </a:lt2>
      <a:accent1>
        <a:srgbClr val="0077FF"/>
      </a:accent1>
      <a:accent2>
        <a:srgbClr val="8024C0"/>
      </a:accent2>
      <a:accent3>
        <a:srgbClr val="FF3885"/>
      </a:accent3>
      <a:accent4>
        <a:srgbClr val="7DECF8"/>
      </a:accent4>
      <a:accent5>
        <a:srgbClr val="919191"/>
      </a:accent5>
      <a:accent6>
        <a:srgbClr val="F5F5F5"/>
      </a:accent6>
      <a:hlink>
        <a:srgbClr val="0077FF"/>
      </a:hlink>
      <a:folHlink>
        <a:srgbClr val="A538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K New Color">
  <a:themeElements>
    <a:clrScheme name="Пользовательские 110">
      <a:dk1>
        <a:srgbClr val="000000"/>
      </a:dk1>
      <a:lt1>
        <a:srgbClr val="FFFFFF"/>
      </a:lt1>
      <a:dk2>
        <a:srgbClr val="0077FF"/>
      </a:dk2>
      <a:lt2>
        <a:srgbClr val="FFFFFF"/>
      </a:lt2>
      <a:accent1>
        <a:srgbClr val="0077FF"/>
      </a:accent1>
      <a:accent2>
        <a:srgbClr val="8024C0"/>
      </a:accent2>
      <a:accent3>
        <a:srgbClr val="FF3885"/>
      </a:accent3>
      <a:accent4>
        <a:srgbClr val="7DECF8"/>
      </a:accent4>
      <a:accent5>
        <a:srgbClr val="919191"/>
      </a:accent5>
      <a:accent6>
        <a:srgbClr val="F5F5F5"/>
      </a:accent6>
      <a:hlink>
        <a:srgbClr val="0077FF"/>
      </a:hlink>
      <a:folHlink>
        <a:srgbClr val="A538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